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59" r:id="rId3"/>
    <p:sldId id="335" r:id="rId4"/>
    <p:sldId id="260" r:id="rId5"/>
    <p:sldId id="274" r:id="rId6"/>
    <p:sldId id="261" r:id="rId7"/>
    <p:sldId id="262" r:id="rId8"/>
    <p:sldId id="346" r:id="rId9"/>
    <p:sldId id="347" r:id="rId10"/>
    <p:sldId id="279" r:id="rId11"/>
    <p:sldId id="339" r:id="rId12"/>
    <p:sldId id="264" r:id="rId13"/>
    <p:sldId id="345" r:id="rId14"/>
    <p:sldId id="343" r:id="rId15"/>
    <p:sldId id="344" r:id="rId16"/>
    <p:sldId id="342" r:id="rId17"/>
    <p:sldId id="336" r:id="rId18"/>
    <p:sldId id="337" r:id="rId19"/>
    <p:sldId id="338" r:id="rId20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DF4"/>
    <a:srgbClr val="119F97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756" y="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области применения фотодетекторов</a:t>
            </a:r>
          </a:p>
        </c:rich>
      </c:tx>
      <c:layout>
        <c:manualLayout>
          <c:xMode val="edge"/>
          <c:yMode val="edge"/>
          <c:x val="8.7867756349146578E-2"/>
          <c:y val="8.80582802518328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Основные области применения фотодетекторов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29-4470-B9C5-AD58ECF806F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29-4470-B9C5-AD58ECF806FC}"/>
              </c:ext>
            </c:extLst>
          </c:dPt>
          <c:dPt>
            <c:idx val="2"/>
            <c:bubble3D val="0"/>
            <c:spPr>
              <a:solidFill>
                <a:srgbClr val="DBDBD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29-4470-B9C5-AD58ECF806F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329-4470-B9C5-AD58ECF806FC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329-4470-B9C5-AD58ECF806FC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329-4470-B9C5-AD58ECF806FC}"/>
              </c:ext>
            </c:extLst>
          </c:dPt>
          <c:dPt>
            <c:idx val="6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329-4470-B9C5-AD58ECF806FC}"/>
              </c:ext>
            </c:extLst>
          </c:dPt>
          <c:dPt>
            <c:idx val="7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329-4470-B9C5-AD58ECF806FC}"/>
              </c:ext>
            </c:extLst>
          </c:dPt>
          <c:dPt>
            <c:idx val="8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7329-4470-B9C5-AD58ECF806FC}"/>
              </c:ext>
            </c:extLst>
          </c:dPt>
          <c:dPt>
            <c:idx val="9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7329-4470-B9C5-AD58ECF806FC}"/>
              </c:ext>
            </c:extLst>
          </c:dPt>
          <c:dPt>
            <c:idx val="10"/>
            <c:bubble3D val="0"/>
            <c:explosion val="12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7329-4470-B9C5-AD58ECF806FC}"/>
              </c:ext>
            </c:extLst>
          </c:dPt>
          <c:dPt>
            <c:idx val="11"/>
            <c:bubble3D val="0"/>
            <c:explosion val="1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7329-4470-B9C5-AD58ECF806FC}"/>
              </c:ext>
            </c:extLst>
          </c:dPt>
          <c:dLbls>
            <c:dLbl>
              <c:idx val="0"/>
              <c:layout>
                <c:manualLayout>
                  <c:x val="-8.417780163843161E-2"/>
                  <c:y val="-0.1358900280738734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953282828282828"/>
                      <c:h val="0.169101327884967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329-4470-B9C5-AD58ECF806F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7329-4470-B9C5-AD58ECF806F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7329-4470-B9C5-AD58ECF806F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7329-4470-B9C5-AD58ECF806FC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7329-4470-B9C5-AD58ECF806FC}"/>
                </c:ext>
              </c:extLst>
            </c:dLbl>
            <c:dLbl>
              <c:idx val="5"/>
              <c:layout>
                <c:manualLayout>
                  <c:x val="-9.419929312838092E-2"/>
                  <c:y val="0.1876152221226475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329-4470-B9C5-AD58ECF806FC}"/>
                </c:ext>
              </c:extLst>
            </c:dLbl>
            <c:dLbl>
              <c:idx val="6"/>
              <c:layout>
                <c:manualLayout>
                  <c:x val="-0.1117467986956176"/>
                  <c:y val="7.827402689051769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438767597232163"/>
                      <c:h val="8.104304763313517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7329-4470-B9C5-AD58ECF806FC}"/>
                </c:ext>
              </c:extLst>
            </c:dLbl>
            <c:dLbl>
              <c:idx val="7"/>
              <c:layout>
                <c:manualLayout>
                  <c:x val="-0.110120396882208"/>
                  <c:y val="-3.913701344525902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972848564383996"/>
                      <c:h val="0.140090939627304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7329-4470-B9C5-AD58ECF806FC}"/>
                </c:ext>
              </c:extLst>
            </c:dLbl>
            <c:dLbl>
              <c:idx val="8"/>
              <c:layout>
                <c:manualLayout>
                  <c:x val="-0.13427503380259287"/>
                  <c:y val="1.956850672262879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329-4470-B9C5-AD58ECF806FC}"/>
                </c:ext>
              </c:extLst>
            </c:dLbl>
            <c:dLbl>
              <c:idx val="9"/>
              <c:layout>
                <c:manualLayout>
                  <c:x val="-0.14597470770699117"/>
                  <c:y val="9.784253361314757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329-4470-B9C5-AD58ECF806FC}"/>
                </c:ext>
              </c:extLst>
            </c:dLbl>
            <c:dLbl>
              <c:idx val="10"/>
              <c:layout>
                <c:manualLayout>
                  <c:x val="-0.17443086987555928"/>
                  <c:y val="9.287065898022625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000" dirty="0"/>
                      <a:t>Медицина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448831615503042"/>
                      <c:h val="8.43582849135123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7329-4470-B9C5-AD58ECF806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Фотовольтаика</c:v>
                </c:pt>
                <c:pt idx="1">
                  <c:v>Другое</c:v>
                </c:pt>
                <c:pt idx="2">
                  <c:v>Безопасность</c:v>
                </c:pt>
                <c:pt idx="3">
                  <c:v>Производство</c:v>
                </c:pt>
                <c:pt idx="4">
                  <c:v>Коммуникации</c:v>
                </c:pt>
                <c:pt idx="5">
                  <c:v>Захват и отоборажение изображений</c:v>
                </c:pt>
                <c:pt idx="6">
                  <c:v>Анализы крови</c:v>
                </c:pt>
                <c:pt idx="7">
                  <c:v>Мониторинг и диагностика организма</c:v>
                </c:pt>
                <c:pt idx="8">
                  <c:v>Оказание медицинской помощи</c:v>
                </c:pt>
                <c:pt idx="9">
                  <c:v>Томография</c:v>
                </c:pt>
              </c:strCache>
            </c:strRef>
          </c:cat>
          <c:val>
            <c:numRef>
              <c:f>Лист1!$B$2:$B$11</c:f>
              <c:numCache>
                <c:formatCode>\О\с\н\о\в\н\о\й</c:formatCode>
                <c:ptCount val="10"/>
                <c:pt idx="0">
                  <c:v>2</c:v>
                </c:pt>
                <c:pt idx="1">
                  <c:v>1.3</c:v>
                </c:pt>
                <c:pt idx="2">
                  <c:v>2</c:v>
                </c:pt>
                <c:pt idx="3">
                  <c:v>1.7</c:v>
                </c:pt>
                <c:pt idx="4">
                  <c:v>3</c:v>
                </c:pt>
                <c:pt idx="5">
                  <c:v>3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7329-4470-B9C5-AD58ECF806FC}"/>
            </c:ext>
          </c:extLst>
        </c:ser>
        <c:dLbls>
          <c:dLblPos val="bestFit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gapWidth val="65"/>
        <c:splitType val="pos"/>
        <c:splitPos val="4"/>
        <c:secondPieSize val="87"/>
        <c:serLines>
          <c:spPr>
            <a:ln w="38100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FC5C75-65F0-4BB8-B120-732DB4DA9AD6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F383D0F-6042-435C-B8B3-FA645ED4A1C1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/>
            <a:t>Технология</a:t>
          </a:r>
        </a:p>
      </dgm:t>
    </dgm:pt>
    <dgm:pt modelId="{FE752082-82ED-41C1-97CE-43D287D1658C}" type="parTrans" cxnId="{31BAA77F-5307-4D8A-8208-1ECCC9C5B155}">
      <dgm:prSet/>
      <dgm:spPr/>
      <dgm:t>
        <a:bodyPr/>
        <a:lstStyle/>
        <a:p>
          <a:endParaRPr lang="ru-RU"/>
        </a:p>
      </dgm:t>
    </dgm:pt>
    <dgm:pt modelId="{1BC1CE1E-8F62-4526-8405-10DBDE86EF4B}" type="sibTrans" cxnId="{31BAA77F-5307-4D8A-8208-1ECCC9C5B155}">
      <dgm:prSet/>
      <dgm:spPr/>
      <dgm:t>
        <a:bodyPr/>
        <a:lstStyle/>
        <a:p>
          <a:endParaRPr lang="ru-RU"/>
        </a:p>
      </dgm:t>
    </dgm:pt>
    <dgm:pt modelId="{64318CE2-7D24-440C-8964-C6AA6F54B485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dirty="0"/>
            <a:t>Продукт</a:t>
          </a:r>
        </a:p>
      </dgm:t>
    </dgm:pt>
    <dgm:pt modelId="{385A3989-EA94-4171-9431-FD44BD5C6663}" type="parTrans" cxnId="{BF36B372-0FFF-412E-B5CD-3479DB565EFA}">
      <dgm:prSet/>
      <dgm:spPr/>
      <dgm:t>
        <a:bodyPr/>
        <a:lstStyle/>
        <a:p>
          <a:endParaRPr lang="ru-RU"/>
        </a:p>
      </dgm:t>
    </dgm:pt>
    <dgm:pt modelId="{3B66C041-2713-4409-A355-01F968A30ACC}" type="sibTrans" cxnId="{BF36B372-0FFF-412E-B5CD-3479DB565EFA}">
      <dgm:prSet/>
      <dgm:spPr/>
      <dgm:t>
        <a:bodyPr/>
        <a:lstStyle/>
        <a:p>
          <a:endParaRPr lang="ru-RU"/>
        </a:p>
      </dgm:t>
    </dgm:pt>
    <dgm:pt modelId="{EF3C06F0-D608-4F37-AC5D-7575248802B4}">
      <dgm:prSet phldrT="[Текст]"/>
      <dgm:spPr/>
      <dgm:t>
        <a:bodyPr/>
        <a:lstStyle/>
        <a:p>
          <a:pPr>
            <a:buFontTx/>
            <a:buNone/>
          </a:pPr>
          <a:r>
            <a:rPr lang="ru-RU" dirty="0">
              <a:solidFill>
                <a:srgbClr val="000000"/>
              </a:solidFill>
            </a:rPr>
            <a:t>Высокочувствительный фотодетектор на основе монокристалла металл-органического перовскита</a:t>
          </a:r>
          <a:endParaRPr lang="ru-RU" dirty="0"/>
        </a:p>
      </dgm:t>
    </dgm:pt>
    <dgm:pt modelId="{3A20FFC8-A208-4C0A-B9F9-8560847C0D94}" type="parTrans" cxnId="{FF6836A2-E568-4DFB-98BE-DFA167596848}">
      <dgm:prSet/>
      <dgm:spPr/>
      <dgm:t>
        <a:bodyPr/>
        <a:lstStyle/>
        <a:p>
          <a:endParaRPr lang="ru-RU"/>
        </a:p>
      </dgm:t>
    </dgm:pt>
    <dgm:pt modelId="{FB844C11-41E6-4C1C-9E09-D2B76106FEE0}" type="sibTrans" cxnId="{FF6836A2-E568-4DFB-98BE-DFA167596848}">
      <dgm:prSet/>
      <dgm:spPr/>
      <dgm:t>
        <a:bodyPr/>
        <a:lstStyle/>
        <a:p>
          <a:endParaRPr lang="ru-RU"/>
        </a:p>
      </dgm:t>
    </dgm:pt>
    <dgm:pt modelId="{E1DF3ED0-BA23-418C-9411-AD4C67CF27E4}">
      <dgm:prSet phldrT="[Текст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dirty="0"/>
            <a:t>Проблема</a:t>
          </a:r>
        </a:p>
      </dgm:t>
    </dgm:pt>
    <dgm:pt modelId="{745624E8-FAF9-4296-A9D4-7A7560DD95B6}" type="parTrans" cxnId="{BDAFABB9-B657-4CD9-9987-F4AAF25A3C42}">
      <dgm:prSet/>
      <dgm:spPr/>
      <dgm:t>
        <a:bodyPr/>
        <a:lstStyle/>
        <a:p>
          <a:endParaRPr lang="ru-RU"/>
        </a:p>
      </dgm:t>
    </dgm:pt>
    <dgm:pt modelId="{49476233-FCC8-47FA-87F6-133382791560}" type="sibTrans" cxnId="{BDAFABB9-B657-4CD9-9987-F4AAF25A3C42}">
      <dgm:prSet/>
      <dgm:spPr/>
      <dgm:t>
        <a:bodyPr/>
        <a:lstStyle/>
        <a:p>
          <a:endParaRPr lang="ru-RU"/>
        </a:p>
      </dgm:t>
    </dgm:pt>
    <dgm:pt modelId="{264CC5FC-CD23-4690-B95E-7D6BCF6E9691}">
      <dgm:prSet phldrT="[Текст]"/>
      <dgm:spPr/>
      <dgm:t>
        <a:bodyPr/>
        <a:lstStyle/>
        <a:p>
          <a:pPr>
            <a:buNone/>
          </a:pPr>
          <a:r>
            <a:rPr lang="ru-RU" dirty="0">
              <a:solidFill>
                <a:srgbClr val="000000"/>
              </a:solidFill>
            </a:rPr>
            <a:t>Необходимость в новом чувствительном датчике для использования в </a:t>
          </a:r>
          <a:r>
            <a:rPr lang="ru-RU" dirty="0" err="1">
              <a:solidFill>
                <a:srgbClr val="000000"/>
              </a:solidFill>
            </a:rPr>
            <a:t>флюоресцентном</a:t>
          </a:r>
          <a:r>
            <a:rPr lang="ru-RU" dirty="0">
              <a:solidFill>
                <a:srgbClr val="000000"/>
              </a:solidFill>
            </a:rPr>
            <a:t> анализе ПЦР тестов для определения антител, возникающих при различных болезнях на ранних стадиях</a:t>
          </a:r>
          <a:endParaRPr lang="ru-RU" dirty="0"/>
        </a:p>
      </dgm:t>
    </dgm:pt>
    <dgm:pt modelId="{17299CC1-A7B3-4DFC-AD06-BE18B8315BBD}" type="parTrans" cxnId="{6EC43DC1-1DB6-4C0C-ABAF-17FB10C2D20A}">
      <dgm:prSet/>
      <dgm:spPr/>
      <dgm:t>
        <a:bodyPr/>
        <a:lstStyle/>
        <a:p>
          <a:endParaRPr lang="ru-RU"/>
        </a:p>
      </dgm:t>
    </dgm:pt>
    <dgm:pt modelId="{D6298823-DC6D-4CE2-ADE2-E84F22EE8B71}" type="sibTrans" cxnId="{6EC43DC1-1DB6-4C0C-ABAF-17FB10C2D20A}">
      <dgm:prSet/>
      <dgm:spPr/>
      <dgm:t>
        <a:bodyPr/>
        <a:lstStyle/>
        <a:p>
          <a:endParaRPr lang="ru-RU"/>
        </a:p>
      </dgm:t>
    </dgm:pt>
    <dgm:pt modelId="{AFB176F1-0F19-496E-A140-EE463508130A}">
      <dgm:prSet/>
      <dgm:spPr>
        <a:solidFill>
          <a:srgbClr val="002036"/>
        </a:solidFill>
      </dgm:spPr>
      <dgm:t>
        <a:bodyPr/>
        <a:lstStyle/>
        <a:p>
          <a:r>
            <a:rPr lang="ru-RU" dirty="0"/>
            <a:t>Применение</a:t>
          </a:r>
        </a:p>
      </dgm:t>
    </dgm:pt>
    <dgm:pt modelId="{C9DA7993-A7D6-458A-BFD3-ED9E1D151D1F}" type="parTrans" cxnId="{4A2A924C-0613-4068-911E-790D738251F4}">
      <dgm:prSet/>
      <dgm:spPr/>
      <dgm:t>
        <a:bodyPr/>
        <a:lstStyle/>
        <a:p>
          <a:endParaRPr lang="ru-RU"/>
        </a:p>
      </dgm:t>
    </dgm:pt>
    <dgm:pt modelId="{015369C4-E869-4594-A930-F76895AF2310}" type="sibTrans" cxnId="{4A2A924C-0613-4068-911E-790D738251F4}">
      <dgm:prSet/>
      <dgm:spPr/>
      <dgm:t>
        <a:bodyPr/>
        <a:lstStyle/>
        <a:p>
          <a:endParaRPr lang="ru-RU"/>
        </a:p>
      </dgm:t>
    </dgm:pt>
    <dgm:pt modelId="{A6D41649-964A-4DB4-B937-CF3FDC6928A9}">
      <dgm:prSet/>
      <dgm:spPr>
        <a:solidFill>
          <a:srgbClr val="00233A"/>
        </a:solidFill>
      </dgm:spPr>
      <dgm:t>
        <a:bodyPr/>
        <a:lstStyle/>
        <a:p>
          <a:r>
            <a:rPr lang="ru-RU" dirty="0"/>
            <a:t>Потребители</a:t>
          </a:r>
        </a:p>
      </dgm:t>
    </dgm:pt>
    <dgm:pt modelId="{138179AD-8533-44AE-ADDE-94EC3C9252AB}" type="parTrans" cxnId="{13F96BA9-6F74-4791-A0C6-C17392BBD9EE}">
      <dgm:prSet/>
      <dgm:spPr/>
      <dgm:t>
        <a:bodyPr/>
        <a:lstStyle/>
        <a:p>
          <a:endParaRPr lang="ru-RU"/>
        </a:p>
      </dgm:t>
    </dgm:pt>
    <dgm:pt modelId="{5B8F0C88-305E-474A-B5E1-60B6A12C71D3}" type="sibTrans" cxnId="{13F96BA9-6F74-4791-A0C6-C17392BBD9EE}">
      <dgm:prSet/>
      <dgm:spPr/>
      <dgm:t>
        <a:bodyPr/>
        <a:lstStyle/>
        <a:p>
          <a:endParaRPr lang="ru-RU"/>
        </a:p>
      </dgm:t>
    </dgm:pt>
    <dgm:pt modelId="{F71E97E2-666B-4A55-A7F1-3961EA178D52}">
      <dgm:prSet/>
      <dgm:spPr/>
      <dgm:t>
        <a:bodyPr/>
        <a:lstStyle/>
        <a:p>
          <a:pPr>
            <a:buNone/>
          </a:pPr>
          <a:r>
            <a:rPr lang="ru-RU" dirty="0">
              <a:solidFill>
                <a:srgbClr val="000000"/>
              </a:solidFill>
            </a:rPr>
            <a:t>Медицинское оборудование для диагностики, </a:t>
          </a:r>
          <a:r>
            <a:rPr lang="en-US" dirty="0">
              <a:solidFill>
                <a:srgbClr val="000000"/>
              </a:solidFill>
            </a:rPr>
            <a:t>HealthNet</a:t>
          </a:r>
          <a:endParaRPr lang="ru-RU" dirty="0"/>
        </a:p>
      </dgm:t>
    </dgm:pt>
    <dgm:pt modelId="{578F91E9-02B3-4C24-B2C9-6341D3FF4D94}" type="parTrans" cxnId="{D60077E9-69D9-44D7-A6E1-931822F87223}">
      <dgm:prSet/>
      <dgm:spPr/>
      <dgm:t>
        <a:bodyPr/>
        <a:lstStyle/>
        <a:p>
          <a:endParaRPr lang="ru-RU"/>
        </a:p>
      </dgm:t>
    </dgm:pt>
    <dgm:pt modelId="{52BDE46C-DFAF-4EA1-B5B5-BFE09EF9960F}" type="sibTrans" cxnId="{D60077E9-69D9-44D7-A6E1-931822F87223}">
      <dgm:prSet/>
      <dgm:spPr/>
      <dgm:t>
        <a:bodyPr/>
        <a:lstStyle/>
        <a:p>
          <a:endParaRPr lang="ru-RU"/>
        </a:p>
      </dgm:t>
    </dgm:pt>
    <dgm:pt modelId="{4D84BF7F-187C-4F52-84BC-2E4D7C0DF205}">
      <dgm:prSet/>
      <dgm:spPr/>
      <dgm:t>
        <a:bodyPr/>
        <a:lstStyle/>
        <a:p>
          <a:pPr>
            <a:buNone/>
          </a:pPr>
          <a:r>
            <a:rPr lang="ru-RU" b="0" i="0" dirty="0">
              <a:solidFill>
                <a:srgbClr val="000000"/>
              </a:solidFill>
            </a:rPr>
            <a:t>ООО «ЭКСПЕРИМЕНТ ИКС» (</a:t>
          </a:r>
          <a:r>
            <a:rPr lang="ru-RU" dirty="0">
              <a:solidFill>
                <a:srgbClr val="000000"/>
              </a:solidFill>
            </a:rPr>
            <a:t>Компании, разрабатывающие диагностические медицинские устройства</a:t>
          </a:r>
          <a:r>
            <a:rPr lang="ru-RU" b="0" i="0" dirty="0">
              <a:solidFill>
                <a:srgbClr val="000000"/>
              </a:solidFill>
            </a:rPr>
            <a:t>)</a:t>
          </a:r>
          <a:r>
            <a:rPr lang="ru-RU" dirty="0">
              <a:solidFill>
                <a:srgbClr val="000000"/>
              </a:solidFill>
            </a:rPr>
            <a:t> </a:t>
          </a:r>
          <a:endParaRPr lang="ru-RU" dirty="0"/>
        </a:p>
      </dgm:t>
    </dgm:pt>
    <dgm:pt modelId="{792DD60E-49FE-4088-B86E-97978A7209FF}" type="parTrans" cxnId="{115896D8-8195-4B50-8B54-61F61FE45128}">
      <dgm:prSet/>
      <dgm:spPr/>
      <dgm:t>
        <a:bodyPr/>
        <a:lstStyle/>
        <a:p>
          <a:endParaRPr lang="ru-RU"/>
        </a:p>
      </dgm:t>
    </dgm:pt>
    <dgm:pt modelId="{ED3DA064-D6E0-4CD2-8CFF-A689B8327671}" type="sibTrans" cxnId="{115896D8-8195-4B50-8B54-61F61FE45128}">
      <dgm:prSet/>
      <dgm:spPr/>
      <dgm:t>
        <a:bodyPr/>
        <a:lstStyle/>
        <a:p>
          <a:endParaRPr lang="ru-RU"/>
        </a:p>
      </dgm:t>
    </dgm:pt>
    <dgm:pt modelId="{7F6CB18E-B19F-4668-91FD-621E938DD1B7}">
      <dgm:prSet phldrT="[Текст]"/>
      <dgm:spPr>
        <a:solidFill>
          <a:schemeClr val="bg1"/>
        </a:solidFill>
      </dgm:spPr>
      <dgm:t>
        <a:bodyPr/>
        <a:lstStyle/>
        <a:p>
          <a:r>
            <a:rPr lang="ru-RU" dirty="0">
              <a:solidFill>
                <a:srgbClr val="000000"/>
              </a:solidFill>
            </a:rPr>
            <a:t>Применение монокристалла гибридного металл-органического перовскита как </a:t>
          </a:r>
          <a:r>
            <a:rPr lang="ru-RU" dirty="0" err="1">
              <a:solidFill>
                <a:srgbClr val="000000"/>
              </a:solidFill>
            </a:rPr>
            <a:t>фотоактивного</a:t>
          </a:r>
          <a:r>
            <a:rPr lang="ru-RU" dirty="0">
              <a:solidFill>
                <a:srgbClr val="000000"/>
              </a:solidFill>
            </a:rPr>
            <a:t> слоя</a:t>
          </a:r>
          <a:endParaRPr lang="ru-RU" dirty="0"/>
        </a:p>
      </dgm:t>
    </dgm:pt>
    <dgm:pt modelId="{A6EFB605-CAE7-4ACC-AFF1-54B090A54DC6}" type="parTrans" cxnId="{B4E0BA9C-2FF6-4604-839A-5E12A43C1967}">
      <dgm:prSet/>
      <dgm:spPr/>
    </dgm:pt>
    <dgm:pt modelId="{D942504B-26CD-42AF-AE39-1F722FB003C7}" type="sibTrans" cxnId="{B4E0BA9C-2FF6-4604-839A-5E12A43C1967}">
      <dgm:prSet/>
      <dgm:spPr/>
    </dgm:pt>
    <dgm:pt modelId="{215E854B-2065-4BD6-B2C8-A788B3608534}" type="pres">
      <dgm:prSet presAssocID="{57FC5C75-65F0-4BB8-B120-732DB4DA9AD6}" presName="linearFlow" presStyleCnt="0">
        <dgm:presLayoutVars>
          <dgm:dir/>
          <dgm:animLvl val="lvl"/>
          <dgm:resizeHandles val="exact"/>
        </dgm:presLayoutVars>
      </dgm:prSet>
      <dgm:spPr/>
    </dgm:pt>
    <dgm:pt modelId="{DB619886-0BF2-405E-900B-9317192B1DE9}" type="pres">
      <dgm:prSet presAssocID="{FF383D0F-6042-435C-B8B3-FA645ED4A1C1}" presName="composite" presStyleCnt="0"/>
      <dgm:spPr/>
    </dgm:pt>
    <dgm:pt modelId="{7BCD4D2E-437E-4C26-BE1E-0CA232B3B464}" type="pres">
      <dgm:prSet presAssocID="{FF383D0F-6042-435C-B8B3-FA645ED4A1C1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FDF16400-2183-4D30-9CEA-BEC769736DC2}" type="pres">
      <dgm:prSet presAssocID="{FF383D0F-6042-435C-B8B3-FA645ED4A1C1}" presName="descendantText" presStyleLbl="alignAcc1" presStyleIdx="0" presStyleCnt="5">
        <dgm:presLayoutVars>
          <dgm:bulletEnabled val="1"/>
        </dgm:presLayoutVars>
      </dgm:prSet>
      <dgm:spPr/>
    </dgm:pt>
    <dgm:pt modelId="{039F5C02-4B5D-4E61-B855-5F40D2D297B7}" type="pres">
      <dgm:prSet presAssocID="{1BC1CE1E-8F62-4526-8405-10DBDE86EF4B}" presName="sp" presStyleCnt="0"/>
      <dgm:spPr/>
    </dgm:pt>
    <dgm:pt modelId="{FBC93050-ECC6-4CAD-BDB9-A5D017F061E7}" type="pres">
      <dgm:prSet presAssocID="{64318CE2-7D24-440C-8964-C6AA6F54B485}" presName="composite" presStyleCnt="0"/>
      <dgm:spPr/>
    </dgm:pt>
    <dgm:pt modelId="{D9911C91-B398-482E-8099-38044B427051}" type="pres">
      <dgm:prSet presAssocID="{64318CE2-7D24-440C-8964-C6AA6F54B485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0D946A51-AA74-49CB-BEF4-B620AD608EB5}" type="pres">
      <dgm:prSet presAssocID="{64318CE2-7D24-440C-8964-C6AA6F54B485}" presName="descendantText" presStyleLbl="alignAcc1" presStyleIdx="1" presStyleCnt="5">
        <dgm:presLayoutVars>
          <dgm:bulletEnabled val="1"/>
        </dgm:presLayoutVars>
      </dgm:prSet>
      <dgm:spPr/>
    </dgm:pt>
    <dgm:pt modelId="{A9EC45B5-91DA-4C24-B0EC-CC0286E77D75}" type="pres">
      <dgm:prSet presAssocID="{3B66C041-2713-4409-A355-01F968A30ACC}" presName="sp" presStyleCnt="0"/>
      <dgm:spPr/>
    </dgm:pt>
    <dgm:pt modelId="{CF0F8F7A-82B5-43D5-B609-D513FD0FF2FA}" type="pres">
      <dgm:prSet presAssocID="{E1DF3ED0-BA23-418C-9411-AD4C67CF27E4}" presName="composite" presStyleCnt="0"/>
      <dgm:spPr/>
    </dgm:pt>
    <dgm:pt modelId="{7FE500BE-5A20-418A-9F8F-CF4A0910A896}" type="pres">
      <dgm:prSet presAssocID="{E1DF3ED0-BA23-418C-9411-AD4C67CF27E4}" presName="parentText" presStyleLbl="alignNode1" presStyleIdx="2" presStyleCnt="5" custLinFactNeighborX="1152" custLinFactNeighborY="-312">
        <dgm:presLayoutVars>
          <dgm:chMax val="1"/>
          <dgm:bulletEnabled val="1"/>
        </dgm:presLayoutVars>
      </dgm:prSet>
      <dgm:spPr/>
    </dgm:pt>
    <dgm:pt modelId="{87168934-E365-427B-BC73-588BF5C340BC}" type="pres">
      <dgm:prSet presAssocID="{E1DF3ED0-BA23-418C-9411-AD4C67CF27E4}" presName="descendantText" presStyleLbl="alignAcc1" presStyleIdx="2" presStyleCnt="5">
        <dgm:presLayoutVars>
          <dgm:bulletEnabled val="1"/>
        </dgm:presLayoutVars>
      </dgm:prSet>
      <dgm:spPr/>
    </dgm:pt>
    <dgm:pt modelId="{6F55CE4D-9DD1-4A86-959F-413A33654371}" type="pres">
      <dgm:prSet presAssocID="{49476233-FCC8-47FA-87F6-133382791560}" presName="sp" presStyleCnt="0"/>
      <dgm:spPr/>
    </dgm:pt>
    <dgm:pt modelId="{C784A773-D7EF-49D9-8DDA-D03DA8FAB882}" type="pres">
      <dgm:prSet presAssocID="{AFB176F1-0F19-496E-A140-EE463508130A}" presName="composite" presStyleCnt="0"/>
      <dgm:spPr/>
    </dgm:pt>
    <dgm:pt modelId="{C4C82160-B7B7-4EE7-AAEB-ABDCB6C2080F}" type="pres">
      <dgm:prSet presAssocID="{AFB176F1-0F19-496E-A140-EE463508130A}" presName="parentText" presStyleLbl="alignNode1" presStyleIdx="3" presStyleCnt="5" custLinFactNeighborY="0">
        <dgm:presLayoutVars>
          <dgm:chMax val="1"/>
          <dgm:bulletEnabled val="1"/>
        </dgm:presLayoutVars>
      </dgm:prSet>
      <dgm:spPr/>
    </dgm:pt>
    <dgm:pt modelId="{CD08B9A6-7E1F-4C0E-961A-27124CC26E45}" type="pres">
      <dgm:prSet presAssocID="{AFB176F1-0F19-496E-A140-EE463508130A}" presName="descendantText" presStyleLbl="alignAcc1" presStyleIdx="3" presStyleCnt="5">
        <dgm:presLayoutVars>
          <dgm:bulletEnabled val="1"/>
        </dgm:presLayoutVars>
      </dgm:prSet>
      <dgm:spPr/>
    </dgm:pt>
    <dgm:pt modelId="{3ECE3790-7C52-4C22-86DD-93F21918C4DF}" type="pres">
      <dgm:prSet presAssocID="{015369C4-E869-4594-A930-F76895AF2310}" presName="sp" presStyleCnt="0"/>
      <dgm:spPr/>
    </dgm:pt>
    <dgm:pt modelId="{83067ADB-D7C9-42EE-978F-87FC446F9A9C}" type="pres">
      <dgm:prSet presAssocID="{A6D41649-964A-4DB4-B937-CF3FDC6928A9}" presName="composite" presStyleCnt="0"/>
      <dgm:spPr/>
    </dgm:pt>
    <dgm:pt modelId="{668B8179-1220-40EB-B98F-35F3CE87081D}" type="pres">
      <dgm:prSet presAssocID="{A6D41649-964A-4DB4-B937-CF3FDC6928A9}" presName="parentText" presStyleLbl="alignNode1" presStyleIdx="4" presStyleCnt="5" custLinFactNeighborY="0">
        <dgm:presLayoutVars>
          <dgm:chMax val="1"/>
          <dgm:bulletEnabled val="1"/>
        </dgm:presLayoutVars>
      </dgm:prSet>
      <dgm:spPr/>
    </dgm:pt>
    <dgm:pt modelId="{B21DFF48-5D69-4AED-8338-03239DEB1E01}" type="pres">
      <dgm:prSet presAssocID="{A6D41649-964A-4DB4-B937-CF3FDC6928A9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3B65030C-74B3-4313-94FB-638AE4740215}" type="presOf" srcId="{7F6CB18E-B19F-4668-91FD-621E938DD1B7}" destId="{FDF16400-2183-4D30-9CEA-BEC769736DC2}" srcOrd="0" destOrd="0" presId="urn:microsoft.com/office/officeart/2005/8/layout/chevron2"/>
    <dgm:cxn modelId="{BAF71E22-93BD-48DA-970A-2F6AF419242C}" type="presOf" srcId="{264CC5FC-CD23-4690-B95E-7D6BCF6E9691}" destId="{87168934-E365-427B-BC73-588BF5C340BC}" srcOrd="0" destOrd="0" presId="urn:microsoft.com/office/officeart/2005/8/layout/chevron2"/>
    <dgm:cxn modelId="{1E98FD23-DDA2-4FCD-A097-2BADF53C2FCD}" type="presOf" srcId="{64318CE2-7D24-440C-8964-C6AA6F54B485}" destId="{D9911C91-B398-482E-8099-38044B427051}" srcOrd="0" destOrd="0" presId="urn:microsoft.com/office/officeart/2005/8/layout/chevron2"/>
    <dgm:cxn modelId="{38262549-3E10-42F3-99FC-9B8E037A65A3}" type="presOf" srcId="{57FC5C75-65F0-4BB8-B120-732DB4DA9AD6}" destId="{215E854B-2065-4BD6-B2C8-A788B3608534}" srcOrd="0" destOrd="0" presId="urn:microsoft.com/office/officeart/2005/8/layout/chevron2"/>
    <dgm:cxn modelId="{4A2A924C-0613-4068-911E-790D738251F4}" srcId="{57FC5C75-65F0-4BB8-B120-732DB4DA9AD6}" destId="{AFB176F1-0F19-496E-A140-EE463508130A}" srcOrd="3" destOrd="0" parTransId="{C9DA7993-A7D6-458A-BFD3-ED9E1D151D1F}" sibTransId="{015369C4-E869-4594-A930-F76895AF2310}"/>
    <dgm:cxn modelId="{BF36B372-0FFF-412E-B5CD-3479DB565EFA}" srcId="{57FC5C75-65F0-4BB8-B120-732DB4DA9AD6}" destId="{64318CE2-7D24-440C-8964-C6AA6F54B485}" srcOrd="1" destOrd="0" parTransId="{385A3989-EA94-4171-9431-FD44BD5C6663}" sibTransId="{3B66C041-2713-4409-A355-01F968A30ACC}"/>
    <dgm:cxn modelId="{31BAA77F-5307-4D8A-8208-1ECCC9C5B155}" srcId="{57FC5C75-65F0-4BB8-B120-732DB4DA9AD6}" destId="{FF383D0F-6042-435C-B8B3-FA645ED4A1C1}" srcOrd="0" destOrd="0" parTransId="{FE752082-82ED-41C1-97CE-43D287D1658C}" sibTransId="{1BC1CE1E-8F62-4526-8405-10DBDE86EF4B}"/>
    <dgm:cxn modelId="{42ADA88C-AA45-4B52-B1E9-5279B6291975}" type="presOf" srcId="{AFB176F1-0F19-496E-A140-EE463508130A}" destId="{C4C82160-B7B7-4EE7-AAEB-ABDCB6C2080F}" srcOrd="0" destOrd="0" presId="urn:microsoft.com/office/officeart/2005/8/layout/chevron2"/>
    <dgm:cxn modelId="{53D1EA96-DA6A-4113-A697-175FC3FEF268}" type="presOf" srcId="{F71E97E2-666B-4A55-A7F1-3961EA178D52}" destId="{CD08B9A6-7E1F-4C0E-961A-27124CC26E45}" srcOrd="0" destOrd="0" presId="urn:microsoft.com/office/officeart/2005/8/layout/chevron2"/>
    <dgm:cxn modelId="{210B6E98-CA68-4CA0-973D-87E63C2F3F48}" type="presOf" srcId="{4D84BF7F-187C-4F52-84BC-2E4D7C0DF205}" destId="{B21DFF48-5D69-4AED-8338-03239DEB1E01}" srcOrd="0" destOrd="0" presId="urn:microsoft.com/office/officeart/2005/8/layout/chevron2"/>
    <dgm:cxn modelId="{B4E0BA9C-2FF6-4604-839A-5E12A43C1967}" srcId="{FF383D0F-6042-435C-B8B3-FA645ED4A1C1}" destId="{7F6CB18E-B19F-4668-91FD-621E938DD1B7}" srcOrd="0" destOrd="0" parTransId="{A6EFB605-CAE7-4ACC-AFF1-54B090A54DC6}" sibTransId="{D942504B-26CD-42AF-AE39-1F722FB003C7}"/>
    <dgm:cxn modelId="{FF6836A2-E568-4DFB-98BE-DFA167596848}" srcId="{64318CE2-7D24-440C-8964-C6AA6F54B485}" destId="{EF3C06F0-D608-4F37-AC5D-7575248802B4}" srcOrd="0" destOrd="0" parTransId="{3A20FFC8-A208-4C0A-B9F9-8560847C0D94}" sibTransId="{FB844C11-41E6-4C1C-9E09-D2B76106FEE0}"/>
    <dgm:cxn modelId="{13F96BA9-6F74-4791-A0C6-C17392BBD9EE}" srcId="{57FC5C75-65F0-4BB8-B120-732DB4DA9AD6}" destId="{A6D41649-964A-4DB4-B937-CF3FDC6928A9}" srcOrd="4" destOrd="0" parTransId="{138179AD-8533-44AE-ADDE-94EC3C9252AB}" sibTransId="{5B8F0C88-305E-474A-B5E1-60B6A12C71D3}"/>
    <dgm:cxn modelId="{BDAFABB9-B657-4CD9-9987-F4AAF25A3C42}" srcId="{57FC5C75-65F0-4BB8-B120-732DB4DA9AD6}" destId="{E1DF3ED0-BA23-418C-9411-AD4C67CF27E4}" srcOrd="2" destOrd="0" parTransId="{745624E8-FAF9-4296-A9D4-7A7560DD95B6}" sibTransId="{49476233-FCC8-47FA-87F6-133382791560}"/>
    <dgm:cxn modelId="{6EC43DC1-1DB6-4C0C-ABAF-17FB10C2D20A}" srcId="{E1DF3ED0-BA23-418C-9411-AD4C67CF27E4}" destId="{264CC5FC-CD23-4690-B95E-7D6BCF6E9691}" srcOrd="0" destOrd="0" parTransId="{17299CC1-A7B3-4DFC-AD06-BE18B8315BBD}" sibTransId="{D6298823-DC6D-4CE2-ADE2-E84F22EE8B71}"/>
    <dgm:cxn modelId="{D38706CC-AD0F-44F8-B046-27BD914DEF95}" type="presOf" srcId="{FF383D0F-6042-435C-B8B3-FA645ED4A1C1}" destId="{7BCD4D2E-437E-4C26-BE1E-0CA232B3B464}" srcOrd="0" destOrd="0" presId="urn:microsoft.com/office/officeart/2005/8/layout/chevron2"/>
    <dgm:cxn modelId="{DA742DD1-17BB-4A76-937D-D75446A44E11}" type="presOf" srcId="{A6D41649-964A-4DB4-B937-CF3FDC6928A9}" destId="{668B8179-1220-40EB-B98F-35F3CE87081D}" srcOrd="0" destOrd="0" presId="urn:microsoft.com/office/officeart/2005/8/layout/chevron2"/>
    <dgm:cxn modelId="{115896D8-8195-4B50-8B54-61F61FE45128}" srcId="{A6D41649-964A-4DB4-B937-CF3FDC6928A9}" destId="{4D84BF7F-187C-4F52-84BC-2E4D7C0DF205}" srcOrd="0" destOrd="0" parTransId="{792DD60E-49FE-4088-B86E-97978A7209FF}" sibTransId="{ED3DA064-D6E0-4CD2-8CFF-A689B8327671}"/>
    <dgm:cxn modelId="{B18674E3-E6E3-466C-9C0E-580E3E26DBC9}" type="presOf" srcId="{EF3C06F0-D608-4F37-AC5D-7575248802B4}" destId="{0D946A51-AA74-49CB-BEF4-B620AD608EB5}" srcOrd="0" destOrd="0" presId="urn:microsoft.com/office/officeart/2005/8/layout/chevron2"/>
    <dgm:cxn modelId="{AB7A30E9-01E0-48FA-935F-03C186B563B0}" type="presOf" srcId="{E1DF3ED0-BA23-418C-9411-AD4C67CF27E4}" destId="{7FE500BE-5A20-418A-9F8F-CF4A0910A896}" srcOrd="0" destOrd="0" presId="urn:microsoft.com/office/officeart/2005/8/layout/chevron2"/>
    <dgm:cxn modelId="{D60077E9-69D9-44D7-A6E1-931822F87223}" srcId="{AFB176F1-0F19-496E-A140-EE463508130A}" destId="{F71E97E2-666B-4A55-A7F1-3961EA178D52}" srcOrd="0" destOrd="0" parTransId="{578F91E9-02B3-4C24-B2C9-6341D3FF4D94}" sibTransId="{52BDE46C-DFAF-4EA1-B5B5-BFE09EF9960F}"/>
    <dgm:cxn modelId="{860C1C4C-8490-465E-AE80-5F08FB98F07E}" type="presParOf" srcId="{215E854B-2065-4BD6-B2C8-A788B3608534}" destId="{DB619886-0BF2-405E-900B-9317192B1DE9}" srcOrd="0" destOrd="0" presId="urn:microsoft.com/office/officeart/2005/8/layout/chevron2"/>
    <dgm:cxn modelId="{30350DF0-961F-4E8B-8733-045EBE1F0A6B}" type="presParOf" srcId="{DB619886-0BF2-405E-900B-9317192B1DE9}" destId="{7BCD4D2E-437E-4C26-BE1E-0CA232B3B464}" srcOrd="0" destOrd="0" presId="urn:microsoft.com/office/officeart/2005/8/layout/chevron2"/>
    <dgm:cxn modelId="{BD665498-B71F-44D4-9564-0342D25D4270}" type="presParOf" srcId="{DB619886-0BF2-405E-900B-9317192B1DE9}" destId="{FDF16400-2183-4D30-9CEA-BEC769736DC2}" srcOrd="1" destOrd="0" presId="urn:microsoft.com/office/officeart/2005/8/layout/chevron2"/>
    <dgm:cxn modelId="{BECB5DF4-F912-44D4-97BA-F03EC55FAA12}" type="presParOf" srcId="{215E854B-2065-4BD6-B2C8-A788B3608534}" destId="{039F5C02-4B5D-4E61-B855-5F40D2D297B7}" srcOrd="1" destOrd="0" presId="urn:microsoft.com/office/officeart/2005/8/layout/chevron2"/>
    <dgm:cxn modelId="{E681EA88-0F73-4206-9AE6-E358FCB9228E}" type="presParOf" srcId="{215E854B-2065-4BD6-B2C8-A788B3608534}" destId="{FBC93050-ECC6-4CAD-BDB9-A5D017F061E7}" srcOrd="2" destOrd="0" presId="urn:microsoft.com/office/officeart/2005/8/layout/chevron2"/>
    <dgm:cxn modelId="{7668DB2C-DE16-486A-8642-C253D068E25C}" type="presParOf" srcId="{FBC93050-ECC6-4CAD-BDB9-A5D017F061E7}" destId="{D9911C91-B398-482E-8099-38044B427051}" srcOrd="0" destOrd="0" presId="urn:microsoft.com/office/officeart/2005/8/layout/chevron2"/>
    <dgm:cxn modelId="{5C765A22-EC4B-4DFB-92F2-46431849C6CB}" type="presParOf" srcId="{FBC93050-ECC6-4CAD-BDB9-A5D017F061E7}" destId="{0D946A51-AA74-49CB-BEF4-B620AD608EB5}" srcOrd="1" destOrd="0" presId="urn:microsoft.com/office/officeart/2005/8/layout/chevron2"/>
    <dgm:cxn modelId="{1EB5A23A-B61E-43EC-9653-6CC51CA3BA2F}" type="presParOf" srcId="{215E854B-2065-4BD6-B2C8-A788B3608534}" destId="{A9EC45B5-91DA-4C24-B0EC-CC0286E77D75}" srcOrd="3" destOrd="0" presId="urn:microsoft.com/office/officeart/2005/8/layout/chevron2"/>
    <dgm:cxn modelId="{311FD47A-F14D-4DEB-8D47-76DC6F400B8A}" type="presParOf" srcId="{215E854B-2065-4BD6-B2C8-A788B3608534}" destId="{CF0F8F7A-82B5-43D5-B609-D513FD0FF2FA}" srcOrd="4" destOrd="0" presId="urn:microsoft.com/office/officeart/2005/8/layout/chevron2"/>
    <dgm:cxn modelId="{D003A5C5-B776-41F5-9CC9-A8A46B3B51CA}" type="presParOf" srcId="{CF0F8F7A-82B5-43D5-B609-D513FD0FF2FA}" destId="{7FE500BE-5A20-418A-9F8F-CF4A0910A896}" srcOrd="0" destOrd="0" presId="urn:microsoft.com/office/officeart/2005/8/layout/chevron2"/>
    <dgm:cxn modelId="{BAA9C877-A6F3-48EE-977A-9622EF490C55}" type="presParOf" srcId="{CF0F8F7A-82B5-43D5-B609-D513FD0FF2FA}" destId="{87168934-E365-427B-BC73-588BF5C340BC}" srcOrd="1" destOrd="0" presId="urn:microsoft.com/office/officeart/2005/8/layout/chevron2"/>
    <dgm:cxn modelId="{4AB1BE1B-2A06-4B27-92A2-EBF3F3FAE25C}" type="presParOf" srcId="{215E854B-2065-4BD6-B2C8-A788B3608534}" destId="{6F55CE4D-9DD1-4A86-959F-413A33654371}" srcOrd="5" destOrd="0" presId="urn:microsoft.com/office/officeart/2005/8/layout/chevron2"/>
    <dgm:cxn modelId="{1E0F5C99-C2BD-4DFC-A006-94657424A73F}" type="presParOf" srcId="{215E854B-2065-4BD6-B2C8-A788B3608534}" destId="{C784A773-D7EF-49D9-8DDA-D03DA8FAB882}" srcOrd="6" destOrd="0" presId="urn:microsoft.com/office/officeart/2005/8/layout/chevron2"/>
    <dgm:cxn modelId="{E62F9B77-1AA7-408D-90D5-4B60E6405BE1}" type="presParOf" srcId="{C784A773-D7EF-49D9-8DDA-D03DA8FAB882}" destId="{C4C82160-B7B7-4EE7-AAEB-ABDCB6C2080F}" srcOrd="0" destOrd="0" presId="urn:microsoft.com/office/officeart/2005/8/layout/chevron2"/>
    <dgm:cxn modelId="{53088818-8844-4C21-A100-9D161C061CFC}" type="presParOf" srcId="{C784A773-D7EF-49D9-8DDA-D03DA8FAB882}" destId="{CD08B9A6-7E1F-4C0E-961A-27124CC26E45}" srcOrd="1" destOrd="0" presId="urn:microsoft.com/office/officeart/2005/8/layout/chevron2"/>
    <dgm:cxn modelId="{CDFEAE4B-356F-4690-BB1F-61F94800E531}" type="presParOf" srcId="{215E854B-2065-4BD6-B2C8-A788B3608534}" destId="{3ECE3790-7C52-4C22-86DD-93F21918C4DF}" srcOrd="7" destOrd="0" presId="urn:microsoft.com/office/officeart/2005/8/layout/chevron2"/>
    <dgm:cxn modelId="{7808BA88-230E-4CB4-9032-F40FF828EA0D}" type="presParOf" srcId="{215E854B-2065-4BD6-B2C8-A788B3608534}" destId="{83067ADB-D7C9-42EE-978F-87FC446F9A9C}" srcOrd="8" destOrd="0" presId="urn:microsoft.com/office/officeart/2005/8/layout/chevron2"/>
    <dgm:cxn modelId="{7387A430-27FF-4D88-A74D-37F1449549F2}" type="presParOf" srcId="{83067ADB-D7C9-42EE-978F-87FC446F9A9C}" destId="{668B8179-1220-40EB-B98F-35F3CE87081D}" srcOrd="0" destOrd="0" presId="urn:microsoft.com/office/officeart/2005/8/layout/chevron2"/>
    <dgm:cxn modelId="{B3AAD944-3C3D-46A3-A920-BCEDE4355D1B}" type="presParOf" srcId="{83067ADB-D7C9-42EE-978F-87FC446F9A9C}" destId="{B21DFF48-5D69-4AED-8338-03239DEB1E0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567A70D-B6A2-40D8-A97C-85BA890A8A1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821285C-64D3-493A-B171-3DE1EBACD21C}">
      <dgm:prSet phldrT="[Текст]" custT="1"/>
      <dgm:spPr/>
      <dgm:t>
        <a:bodyPr/>
        <a:lstStyle/>
        <a:p>
          <a:r>
            <a:rPr lang="ru-RU" sz="2800" b="1" i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Декабрь 2020 – Март 2021:</a:t>
          </a:r>
          <a:endParaRPr lang="ru-RU" sz="2800" kern="1200" dirty="0"/>
        </a:p>
        <a:p>
          <a:pPr>
            <a:buFont typeface="Arial" panose="020B0604020202020204" pitchFamily="34" charset="0"/>
            <a:buChar char="•"/>
          </a:pPr>
          <a:r>
            <a:rPr lang="ru-RU" sz="2400" kern="1200" dirty="0"/>
            <a:t>Диплом 2 степени в конкурсе молодых учёных ИСАН</a:t>
          </a:r>
        </a:p>
        <a:p>
          <a:pPr>
            <a:buFont typeface="Arial" panose="020B0604020202020204" pitchFamily="34" charset="0"/>
            <a:buChar char="•"/>
          </a:pPr>
          <a:r>
            <a:rPr lang="ru-RU" sz="2400" kern="1200" dirty="0"/>
            <a:t>Диплом 1 степени в конкурсе молодых учёных ТРИНИТИ</a:t>
          </a:r>
        </a:p>
        <a:p>
          <a:pPr>
            <a:buFont typeface="Arial" panose="020B0604020202020204" pitchFamily="34" charset="0"/>
            <a:buChar char="•"/>
          </a:pPr>
          <a:r>
            <a:rPr lang="ru-RU" sz="2400" kern="1200" dirty="0"/>
            <a:t>Финал конкурса «Молодые учёные» Фонда им. Г. Комиссарова	</a:t>
          </a:r>
        </a:p>
      </dgm:t>
    </dgm:pt>
    <dgm:pt modelId="{61DB8D3B-9B8A-4158-A295-B124E5C793BB}" type="parTrans" cxnId="{169F351C-18C0-43BB-A712-7A5A59AF9010}">
      <dgm:prSet/>
      <dgm:spPr/>
      <dgm:t>
        <a:bodyPr/>
        <a:lstStyle/>
        <a:p>
          <a:endParaRPr lang="ru-RU"/>
        </a:p>
      </dgm:t>
    </dgm:pt>
    <dgm:pt modelId="{3C7788CB-7BCC-414E-8C8F-8A9A10489107}" type="sibTrans" cxnId="{169F351C-18C0-43BB-A712-7A5A59AF9010}">
      <dgm:prSet/>
      <dgm:spPr/>
      <dgm:t>
        <a:bodyPr/>
        <a:lstStyle/>
        <a:p>
          <a:endParaRPr lang="ru-RU"/>
        </a:p>
      </dgm:t>
    </dgm:pt>
    <dgm:pt modelId="{231764E2-1038-4876-B9EC-70576C55BEBA}">
      <dgm:prSet phldrT="[Текст]" custT="1"/>
      <dgm:spPr/>
      <dgm:t>
        <a:bodyPr/>
        <a:lstStyle/>
        <a:p>
          <a:r>
            <a:rPr lang="ru-RU" sz="2800" b="1" i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Март 2021 – Июль 2021:</a:t>
          </a:r>
        </a:p>
        <a:p>
          <a:pPr>
            <a:buFont typeface="Arial" panose="020B0604020202020204" pitchFamily="34" charset="0"/>
            <a:buChar char="•"/>
          </a:pPr>
          <a:r>
            <a:rPr lang="ru-RU" sz="2400" kern="1200" dirty="0"/>
            <a:t>Проведение измерений фотопроводимости </a:t>
          </a:r>
          <a:r>
            <a:rPr lang="en-US" sz="2400" kern="1200" dirty="0"/>
            <a:t>CH</a:t>
          </a:r>
          <a:r>
            <a:rPr lang="en-US" sz="2400" kern="1200" baseline="-25000" dirty="0"/>
            <a:t>3</a:t>
          </a:r>
          <a:r>
            <a:rPr lang="en-US" sz="2400" kern="1200" dirty="0"/>
            <a:t>NH</a:t>
          </a:r>
          <a:r>
            <a:rPr lang="en-US" sz="2400" kern="1200" baseline="-25000" dirty="0"/>
            <a:t>3</a:t>
          </a:r>
          <a:r>
            <a:rPr lang="en-US" sz="2400" kern="1200" dirty="0"/>
            <a:t>PbI</a:t>
          </a:r>
          <a:r>
            <a:rPr lang="en-US" sz="2400" kern="1200" baseline="-25000" dirty="0"/>
            <a:t>3</a:t>
          </a:r>
          <a:r>
            <a:rPr lang="ru-RU" sz="2400" kern="1200" baseline="-25000" dirty="0"/>
            <a:t> </a:t>
          </a:r>
          <a:r>
            <a:rPr lang="en-US" sz="2400" kern="1200" dirty="0"/>
            <a:t>CH</a:t>
          </a:r>
          <a:r>
            <a:rPr lang="en-US" sz="2400" kern="1200" baseline="-25000" dirty="0"/>
            <a:t>3</a:t>
          </a:r>
          <a:r>
            <a:rPr lang="en-US" sz="2400" kern="1200" dirty="0"/>
            <a:t>NH</a:t>
          </a:r>
          <a:r>
            <a:rPr lang="en-US" sz="2400" kern="1200" baseline="-25000" dirty="0"/>
            <a:t>3</a:t>
          </a:r>
          <a:r>
            <a:rPr lang="en-US" sz="2400" kern="1200" dirty="0"/>
            <a:t>PbBr</a:t>
          </a:r>
          <a:r>
            <a:rPr lang="en-US" sz="2400" kern="1200" baseline="-25000" dirty="0"/>
            <a:t>3</a:t>
          </a:r>
          <a:r>
            <a:rPr lang="ru-RU" sz="2400" kern="1200" baseline="-25000" dirty="0"/>
            <a:t> </a:t>
          </a:r>
        </a:p>
        <a:p>
          <a:pPr>
            <a:buFont typeface="Arial" panose="020B0604020202020204" pitchFamily="34" charset="0"/>
            <a:buChar char="•"/>
          </a:pPr>
          <a:r>
            <a:rPr lang="ru-RU" sz="2400" kern="1200" dirty="0"/>
            <a:t>Измерение спектров поглощения вблизи края зоны</a:t>
          </a:r>
          <a:endParaRPr lang="ru-RU" sz="2000" kern="1200" dirty="0"/>
        </a:p>
      </dgm:t>
    </dgm:pt>
    <dgm:pt modelId="{97AFBF0B-8E71-40AF-BD8F-07C947DB8D8F}" type="parTrans" cxnId="{6930591B-E5FA-49BF-8C65-2F72324257EC}">
      <dgm:prSet/>
      <dgm:spPr/>
      <dgm:t>
        <a:bodyPr/>
        <a:lstStyle/>
        <a:p>
          <a:endParaRPr lang="ru-RU"/>
        </a:p>
      </dgm:t>
    </dgm:pt>
    <dgm:pt modelId="{68EFE0F7-A0D3-4F97-AB6F-B603A6FF7816}" type="sibTrans" cxnId="{6930591B-E5FA-49BF-8C65-2F72324257EC}">
      <dgm:prSet/>
      <dgm:spPr/>
      <dgm:t>
        <a:bodyPr/>
        <a:lstStyle/>
        <a:p>
          <a:endParaRPr lang="ru-RU"/>
        </a:p>
      </dgm:t>
    </dgm:pt>
    <dgm:pt modelId="{4AB5BEC6-ED14-4EC1-B9E0-2DCB85433015}">
      <dgm:prSet phldrT="[Текст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2800" b="1" i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Май 2021 – Ноябрь 2021: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ru-RU" sz="2400" kern="1200" dirty="0"/>
            <a:t>Прохождение акселерационной программы: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ru-RU" sz="2400" b="0" i="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Организация работы в команде, конкретизация планов, установление сроков проведения исследований, п</a:t>
          </a:r>
          <a:r>
            <a:rPr lang="ru-RU" sz="2400" kern="1200" dirty="0"/>
            <a:t>оиск по патентной базе</a:t>
          </a:r>
        </a:p>
      </dgm:t>
    </dgm:pt>
    <dgm:pt modelId="{C621419B-DDF2-4FC3-823C-64600EE52D91}" type="parTrans" cxnId="{B21775D0-42EC-4236-A45D-931F7652821E}">
      <dgm:prSet/>
      <dgm:spPr/>
      <dgm:t>
        <a:bodyPr/>
        <a:lstStyle/>
        <a:p>
          <a:endParaRPr lang="ru-RU"/>
        </a:p>
      </dgm:t>
    </dgm:pt>
    <dgm:pt modelId="{07A925CA-9F8A-4B58-8D93-ACF4E3AEA8D0}" type="sibTrans" cxnId="{B21775D0-42EC-4236-A45D-931F7652821E}">
      <dgm:prSet/>
      <dgm:spPr/>
      <dgm:t>
        <a:bodyPr/>
        <a:lstStyle/>
        <a:p>
          <a:endParaRPr lang="ru-RU"/>
        </a:p>
      </dgm:t>
    </dgm:pt>
    <dgm:pt modelId="{3F358ABA-1BDE-435D-A4CC-4C287A0A5940}" type="pres">
      <dgm:prSet presAssocID="{1567A70D-B6A2-40D8-A97C-85BA890A8A12}" presName="CompostProcess" presStyleCnt="0">
        <dgm:presLayoutVars>
          <dgm:dir/>
          <dgm:resizeHandles val="exact"/>
        </dgm:presLayoutVars>
      </dgm:prSet>
      <dgm:spPr/>
    </dgm:pt>
    <dgm:pt modelId="{AADB8EE7-ECF9-4A4B-9B7E-A9FB072284C7}" type="pres">
      <dgm:prSet presAssocID="{1567A70D-B6A2-40D8-A97C-85BA890A8A12}" presName="arrow" presStyleLbl="bgShp" presStyleIdx="0" presStyleCnt="1" custScaleX="117647" custLinFactNeighborX="5840" custLinFactNeighborY="-4009"/>
      <dgm:spPr/>
    </dgm:pt>
    <dgm:pt modelId="{4533299A-1FC6-4C5A-AFD3-CCCB00EF7C75}" type="pres">
      <dgm:prSet presAssocID="{1567A70D-B6A2-40D8-A97C-85BA890A8A12}" presName="linearProcess" presStyleCnt="0"/>
      <dgm:spPr/>
    </dgm:pt>
    <dgm:pt modelId="{CF1A7BF4-BAAA-409B-A1AD-D416BBDCF282}" type="pres">
      <dgm:prSet presAssocID="{E821285C-64D3-493A-B171-3DE1EBACD21C}" presName="textNode" presStyleLbl="node1" presStyleIdx="0" presStyleCnt="3" custScaleX="122350" custScaleY="96004" custLinFactX="-7246" custLinFactNeighborX="-100000" custLinFactNeighborY="-72664">
        <dgm:presLayoutVars>
          <dgm:bulletEnabled val="1"/>
        </dgm:presLayoutVars>
      </dgm:prSet>
      <dgm:spPr/>
    </dgm:pt>
    <dgm:pt modelId="{9399DE72-3BC8-426A-AD41-DDF364E42D10}" type="pres">
      <dgm:prSet presAssocID="{3C7788CB-7BCC-414E-8C8F-8A9A10489107}" presName="sibTrans" presStyleCnt="0"/>
      <dgm:spPr/>
    </dgm:pt>
    <dgm:pt modelId="{B5E8F179-6DD0-4B79-A05C-FF12F6342441}" type="pres">
      <dgm:prSet presAssocID="{231764E2-1038-4876-B9EC-70576C55BEBA}" presName="textNode" presStyleLbl="node1" presStyleIdx="1" presStyleCnt="3" custScaleY="79752" custLinFactNeighborX="7359" custLinFactNeighborY="-80930">
        <dgm:presLayoutVars>
          <dgm:bulletEnabled val="1"/>
        </dgm:presLayoutVars>
      </dgm:prSet>
      <dgm:spPr/>
    </dgm:pt>
    <dgm:pt modelId="{7E934547-C5D0-4531-8412-6EAABE233FB2}" type="pres">
      <dgm:prSet presAssocID="{68EFE0F7-A0D3-4F97-AB6F-B603A6FF7816}" presName="sibTrans" presStyleCnt="0"/>
      <dgm:spPr/>
    </dgm:pt>
    <dgm:pt modelId="{E0541D04-E562-46FB-B0AF-FE76F0A96FA9}" type="pres">
      <dgm:prSet presAssocID="{4AB5BEC6-ED14-4EC1-B9E0-2DCB85433015}" presName="textNode" presStyleLbl="node1" presStyleIdx="2" presStyleCnt="3" custScaleY="94429" custLinFactNeighborX="2011" custLinFactNeighborY="-92439">
        <dgm:presLayoutVars>
          <dgm:bulletEnabled val="1"/>
        </dgm:presLayoutVars>
      </dgm:prSet>
      <dgm:spPr/>
    </dgm:pt>
  </dgm:ptLst>
  <dgm:cxnLst>
    <dgm:cxn modelId="{6930591B-E5FA-49BF-8C65-2F72324257EC}" srcId="{1567A70D-B6A2-40D8-A97C-85BA890A8A12}" destId="{231764E2-1038-4876-B9EC-70576C55BEBA}" srcOrd="1" destOrd="0" parTransId="{97AFBF0B-8E71-40AF-BD8F-07C947DB8D8F}" sibTransId="{68EFE0F7-A0D3-4F97-AB6F-B603A6FF7816}"/>
    <dgm:cxn modelId="{169F351C-18C0-43BB-A712-7A5A59AF9010}" srcId="{1567A70D-B6A2-40D8-A97C-85BA890A8A12}" destId="{E821285C-64D3-493A-B171-3DE1EBACD21C}" srcOrd="0" destOrd="0" parTransId="{61DB8D3B-9B8A-4158-A295-B124E5C793BB}" sibTransId="{3C7788CB-7BCC-414E-8C8F-8A9A10489107}"/>
    <dgm:cxn modelId="{02991D2B-D2FC-44DD-BE39-A864CF66D69F}" type="presOf" srcId="{1567A70D-B6A2-40D8-A97C-85BA890A8A12}" destId="{3F358ABA-1BDE-435D-A4CC-4C287A0A5940}" srcOrd="0" destOrd="0" presId="urn:microsoft.com/office/officeart/2005/8/layout/hProcess9"/>
    <dgm:cxn modelId="{EC6B817A-47D3-477F-AFFA-21B7D1E12A49}" type="presOf" srcId="{E821285C-64D3-493A-B171-3DE1EBACD21C}" destId="{CF1A7BF4-BAAA-409B-A1AD-D416BBDCF282}" srcOrd="0" destOrd="0" presId="urn:microsoft.com/office/officeart/2005/8/layout/hProcess9"/>
    <dgm:cxn modelId="{620E31AA-F85F-4763-B3FF-8F41EBB3126B}" type="presOf" srcId="{231764E2-1038-4876-B9EC-70576C55BEBA}" destId="{B5E8F179-6DD0-4B79-A05C-FF12F6342441}" srcOrd="0" destOrd="0" presId="urn:microsoft.com/office/officeart/2005/8/layout/hProcess9"/>
    <dgm:cxn modelId="{B21775D0-42EC-4236-A45D-931F7652821E}" srcId="{1567A70D-B6A2-40D8-A97C-85BA890A8A12}" destId="{4AB5BEC6-ED14-4EC1-B9E0-2DCB85433015}" srcOrd="2" destOrd="0" parTransId="{C621419B-DDF2-4FC3-823C-64600EE52D91}" sibTransId="{07A925CA-9F8A-4B58-8D93-ACF4E3AEA8D0}"/>
    <dgm:cxn modelId="{63E18BE8-8C42-464E-A718-7526F204FE78}" type="presOf" srcId="{4AB5BEC6-ED14-4EC1-B9E0-2DCB85433015}" destId="{E0541D04-E562-46FB-B0AF-FE76F0A96FA9}" srcOrd="0" destOrd="0" presId="urn:microsoft.com/office/officeart/2005/8/layout/hProcess9"/>
    <dgm:cxn modelId="{77768297-5A41-4771-84EA-3056459F8DC9}" type="presParOf" srcId="{3F358ABA-1BDE-435D-A4CC-4C287A0A5940}" destId="{AADB8EE7-ECF9-4A4B-9B7E-A9FB072284C7}" srcOrd="0" destOrd="0" presId="urn:microsoft.com/office/officeart/2005/8/layout/hProcess9"/>
    <dgm:cxn modelId="{588FE3C1-39A2-43F6-896E-9F35074E61BA}" type="presParOf" srcId="{3F358ABA-1BDE-435D-A4CC-4C287A0A5940}" destId="{4533299A-1FC6-4C5A-AFD3-CCCB00EF7C75}" srcOrd="1" destOrd="0" presId="urn:microsoft.com/office/officeart/2005/8/layout/hProcess9"/>
    <dgm:cxn modelId="{48DF7796-55D4-463F-9820-771F3FE8FF36}" type="presParOf" srcId="{4533299A-1FC6-4C5A-AFD3-CCCB00EF7C75}" destId="{CF1A7BF4-BAAA-409B-A1AD-D416BBDCF282}" srcOrd="0" destOrd="0" presId="urn:microsoft.com/office/officeart/2005/8/layout/hProcess9"/>
    <dgm:cxn modelId="{334C2EE3-283F-4E2F-A0E1-582D741E8AFA}" type="presParOf" srcId="{4533299A-1FC6-4C5A-AFD3-CCCB00EF7C75}" destId="{9399DE72-3BC8-426A-AD41-DDF364E42D10}" srcOrd="1" destOrd="0" presId="urn:microsoft.com/office/officeart/2005/8/layout/hProcess9"/>
    <dgm:cxn modelId="{B24663C3-5A31-45CE-8A3B-C26A74169020}" type="presParOf" srcId="{4533299A-1FC6-4C5A-AFD3-CCCB00EF7C75}" destId="{B5E8F179-6DD0-4B79-A05C-FF12F6342441}" srcOrd="2" destOrd="0" presId="urn:microsoft.com/office/officeart/2005/8/layout/hProcess9"/>
    <dgm:cxn modelId="{BA155078-0FEE-4DCA-ACC1-8C2C94E12F4D}" type="presParOf" srcId="{4533299A-1FC6-4C5A-AFD3-CCCB00EF7C75}" destId="{7E934547-C5D0-4531-8412-6EAABE233FB2}" srcOrd="3" destOrd="0" presId="urn:microsoft.com/office/officeart/2005/8/layout/hProcess9"/>
    <dgm:cxn modelId="{56F2DE9F-4D31-45A3-B86D-35F71D62FE85}" type="presParOf" srcId="{4533299A-1FC6-4C5A-AFD3-CCCB00EF7C75}" destId="{E0541D04-E562-46FB-B0AF-FE76F0A96FA9}" srcOrd="4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567A70D-B6A2-40D8-A97C-85BA890A8A1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821285C-64D3-493A-B171-3DE1EBACD21C}">
      <dgm:prSet phldrT="[Текст]" custT="1"/>
      <dgm:spPr/>
      <dgm:t>
        <a:bodyPr/>
        <a:lstStyle/>
        <a:p>
          <a:r>
            <a:rPr lang="ru-RU" sz="2800" b="1" i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Сентябрь 2021 – Октябрь 2021:</a:t>
          </a:r>
        </a:p>
        <a:p>
          <a:pPr>
            <a:buFont typeface="Arial" panose="020B0604020202020204" pitchFamily="34" charset="0"/>
            <a:buChar char="•"/>
          </a:pPr>
          <a:r>
            <a:rPr lang="ru-RU" sz="2400" kern="1200" dirty="0"/>
            <a:t>Создание первого лабораторного прототипа</a:t>
          </a:r>
        </a:p>
        <a:p>
          <a:pPr>
            <a:buFont typeface="Arial" panose="020B0604020202020204" pitchFamily="34" charset="0"/>
            <a:buChar char="•"/>
          </a:pPr>
          <a:r>
            <a:rPr lang="ru-RU" sz="2400" kern="1200" dirty="0"/>
            <a:t>Измерение зависимости фототока от мощности подаваемого напряжения </a:t>
          </a:r>
        </a:p>
      </dgm:t>
    </dgm:pt>
    <dgm:pt modelId="{61DB8D3B-9B8A-4158-A295-B124E5C793BB}" type="parTrans" cxnId="{169F351C-18C0-43BB-A712-7A5A59AF9010}">
      <dgm:prSet/>
      <dgm:spPr/>
      <dgm:t>
        <a:bodyPr/>
        <a:lstStyle/>
        <a:p>
          <a:endParaRPr lang="ru-RU"/>
        </a:p>
      </dgm:t>
    </dgm:pt>
    <dgm:pt modelId="{3C7788CB-7BCC-414E-8C8F-8A9A10489107}" type="sibTrans" cxnId="{169F351C-18C0-43BB-A712-7A5A59AF9010}">
      <dgm:prSet/>
      <dgm:spPr/>
      <dgm:t>
        <a:bodyPr/>
        <a:lstStyle/>
        <a:p>
          <a:endParaRPr lang="ru-RU"/>
        </a:p>
      </dgm:t>
    </dgm:pt>
    <dgm:pt modelId="{231764E2-1038-4876-B9EC-70576C55BEBA}">
      <dgm:prSet phldrT="[Текст]" custT="1"/>
      <dgm:spPr/>
      <dgm:t>
        <a:bodyPr/>
        <a:lstStyle/>
        <a:p>
          <a:r>
            <a:rPr lang="ru-RU" sz="2800" b="1" i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Июль 2021 – Октябрь 2021:</a:t>
          </a:r>
        </a:p>
        <a:p>
          <a:pPr>
            <a:buFont typeface="Arial" panose="020B0604020202020204" pitchFamily="34" charset="0"/>
            <a:buChar char="•"/>
          </a:pPr>
          <a:r>
            <a:rPr lang="ru-RU" sz="2400" kern="1200" dirty="0"/>
            <a:t>Участие в конференциях</a:t>
          </a:r>
        </a:p>
        <a:p>
          <a:r>
            <a:rPr lang="ru-RU" sz="2400" kern="1200" dirty="0"/>
            <a:t>- ЛЛФ, г. Иркутск</a:t>
          </a:r>
        </a:p>
        <a:p>
          <a:r>
            <a:rPr lang="ru-RU" sz="2400" kern="1200" dirty="0"/>
            <a:t>- </a:t>
          </a:r>
          <a:r>
            <a:rPr lang="en-US" sz="2400" kern="1200" dirty="0"/>
            <a:t>Photonica2021, Serbia, Belgrade</a:t>
          </a:r>
        </a:p>
        <a:p>
          <a:r>
            <a:rPr lang="en-US" sz="2400" kern="1200" dirty="0"/>
            <a:t>- </a:t>
          </a:r>
          <a:r>
            <a:rPr lang="ru-RU" sz="2400" kern="1200" dirty="0"/>
            <a:t>Фотоника-2021, г. Новосибирск</a:t>
          </a:r>
        </a:p>
      </dgm:t>
    </dgm:pt>
    <dgm:pt modelId="{97AFBF0B-8E71-40AF-BD8F-07C947DB8D8F}" type="parTrans" cxnId="{6930591B-E5FA-49BF-8C65-2F72324257EC}">
      <dgm:prSet/>
      <dgm:spPr/>
      <dgm:t>
        <a:bodyPr/>
        <a:lstStyle/>
        <a:p>
          <a:endParaRPr lang="ru-RU"/>
        </a:p>
      </dgm:t>
    </dgm:pt>
    <dgm:pt modelId="{68EFE0F7-A0D3-4F97-AB6F-B603A6FF7816}" type="sibTrans" cxnId="{6930591B-E5FA-49BF-8C65-2F72324257EC}">
      <dgm:prSet/>
      <dgm:spPr/>
      <dgm:t>
        <a:bodyPr/>
        <a:lstStyle/>
        <a:p>
          <a:endParaRPr lang="ru-RU"/>
        </a:p>
      </dgm:t>
    </dgm:pt>
    <dgm:pt modelId="{4AB5BEC6-ED14-4EC1-B9E0-2DCB85433015}">
      <dgm:prSet phldrT="[Текст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2800" b="1" i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Ноябрь 2021:</a:t>
          </a:r>
        </a:p>
        <a:p>
          <a:pPr marL="0"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ru-RU" sz="2400" kern="1200" dirty="0"/>
            <a:t>Финал акселератора «Большая разведка»</a:t>
          </a:r>
        </a:p>
        <a:p>
          <a:pPr marL="0"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ru-RU" sz="2400" kern="1200" dirty="0"/>
            <a:t>Напыление медных контактов на новые образцы</a:t>
          </a:r>
        </a:p>
      </dgm:t>
    </dgm:pt>
    <dgm:pt modelId="{C621419B-DDF2-4FC3-823C-64600EE52D91}" type="parTrans" cxnId="{B21775D0-42EC-4236-A45D-931F7652821E}">
      <dgm:prSet/>
      <dgm:spPr/>
      <dgm:t>
        <a:bodyPr/>
        <a:lstStyle/>
        <a:p>
          <a:endParaRPr lang="ru-RU"/>
        </a:p>
      </dgm:t>
    </dgm:pt>
    <dgm:pt modelId="{07A925CA-9F8A-4B58-8D93-ACF4E3AEA8D0}" type="sibTrans" cxnId="{B21775D0-42EC-4236-A45D-931F7652821E}">
      <dgm:prSet/>
      <dgm:spPr/>
      <dgm:t>
        <a:bodyPr/>
        <a:lstStyle/>
        <a:p>
          <a:endParaRPr lang="ru-RU"/>
        </a:p>
      </dgm:t>
    </dgm:pt>
    <dgm:pt modelId="{3F358ABA-1BDE-435D-A4CC-4C287A0A5940}" type="pres">
      <dgm:prSet presAssocID="{1567A70D-B6A2-40D8-A97C-85BA890A8A12}" presName="CompostProcess" presStyleCnt="0">
        <dgm:presLayoutVars>
          <dgm:dir/>
          <dgm:resizeHandles val="exact"/>
        </dgm:presLayoutVars>
      </dgm:prSet>
      <dgm:spPr/>
    </dgm:pt>
    <dgm:pt modelId="{AADB8EE7-ECF9-4A4B-9B7E-A9FB072284C7}" type="pres">
      <dgm:prSet presAssocID="{1567A70D-B6A2-40D8-A97C-85BA890A8A12}" presName="arrow" presStyleLbl="bgShp" presStyleIdx="0" presStyleCnt="1" custScaleX="117647" custLinFactNeighborX="5840" custLinFactNeighborY="-4009"/>
      <dgm:spPr/>
    </dgm:pt>
    <dgm:pt modelId="{4533299A-1FC6-4C5A-AFD3-CCCB00EF7C75}" type="pres">
      <dgm:prSet presAssocID="{1567A70D-B6A2-40D8-A97C-85BA890A8A12}" presName="linearProcess" presStyleCnt="0"/>
      <dgm:spPr/>
    </dgm:pt>
    <dgm:pt modelId="{CF1A7BF4-BAAA-409B-A1AD-D416BBDCF282}" type="pres">
      <dgm:prSet presAssocID="{E821285C-64D3-493A-B171-3DE1EBACD21C}" presName="textNode" presStyleLbl="node1" presStyleIdx="0" presStyleCnt="3" custScaleX="127603" custScaleY="87095" custLinFactNeighborX="-21806" custLinFactNeighborY="-61403">
        <dgm:presLayoutVars>
          <dgm:bulletEnabled val="1"/>
        </dgm:presLayoutVars>
      </dgm:prSet>
      <dgm:spPr/>
    </dgm:pt>
    <dgm:pt modelId="{9399DE72-3BC8-426A-AD41-DDF364E42D10}" type="pres">
      <dgm:prSet presAssocID="{3C7788CB-7BCC-414E-8C8F-8A9A10489107}" presName="sibTrans" presStyleCnt="0"/>
      <dgm:spPr/>
    </dgm:pt>
    <dgm:pt modelId="{B5E8F179-6DD0-4B79-A05C-FF12F6342441}" type="pres">
      <dgm:prSet presAssocID="{231764E2-1038-4876-B9EC-70576C55BEBA}" presName="textNode" presStyleLbl="node1" presStyleIdx="1" presStyleCnt="3" custScaleX="125386" custScaleY="84207" custLinFactNeighborX="-33651" custLinFactNeighborY="-63052">
        <dgm:presLayoutVars>
          <dgm:bulletEnabled val="1"/>
        </dgm:presLayoutVars>
      </dgm:prSet>
      <dgm:spPr/>
    </dgm:pt>
    <dgm:pt modelId="{7E934547-C5D0-4531-8412-6EAABE233FB2}" type="pres">
      <dgm:prSet presAssocID="{68EFE0F7-A0D3-4F97-AB6F-B603A6FF7816}" presName="sibTrans" presStyleCnt="0"/>
      <dgm:spPr/>
    </dgm:pt>
    <dgm:pt modelId="{E0541D04-E562-46FB-B0AF-FE76F0A96FA9}" type="pres">
      <dgm:prSet presAssocID="{4AB5BEC6-ED14-4EC1-B9E0-2DCB85433015}" presName="textNode" presStyleLbl="node1" presStyleIdx="2" presStyleCnt="3" custScaleY="68727" custLinFactNeighborX="-14541" custLinFactNeighborY="-66797">
        <dgm:presLayoutVars>
          <dgm:bulletEnabled val="1"/>
        </dgm:presLayoutVars>
      </dgm:prSet>
      <dgm:spPr/>
    </dgm:pt>
  </dgm:ptLst>
  <dgm:cxnLst>
    <dgm:cxn modelId="{6930591B-E5FA-49BF-8C65-2F72324257EC}" srcId="{1567A70D-B6A2-40D8-A97C-85BA890A8A12}" destId="{231764E2-1038-4876-B9EC-70576C55BEBA}" srcOrd="1" destOrd="0" parTransId="{97AFBF0B-8E71-40AF-BD8F-07C947DB8D8F}" sibTransId="{68EFE0F7-A0D3-4F97-AB6F-B603A6FF7816}"/>
    <dgm:cxn modelId="{169F351C-18C0-43BB-A712-7A5A59AF9010}" srcId="{1567A70D-B6A2-40D8-A97C-85BA890A8A12}" destId="{E821285C-64D3-493A-B171-3DE1EBACD21C}" srcOrd="0" destOrd="0" parTransId="{61DB8D3B-9B8A-4158-A295-B124E5C793BB}" sibTransId="{3C7788CB-7BCC-414E-8C8F-8A9A10489107}"/>
    <dgm:cxn modelId="{02991D2B-D2FC-44DD-BE39-A864CF66D69F}" type="presOf" srcId="{1567A70D-B6A2-40D8-A97C-85BA890A8A12}" destId="{3F358ABA-1BDE-435D-A4CC-4C287A0A5940}" srcOrd="0" destOrd="0" presId="urn:microsoft.com/office/officeart/2005/8/layout/hProcess9"/>
    <dgm:cxn modelId="{EC6B817A-47D3-477F-AFFA-21B7D1E12A49}" type="presOf" srcId="{E821285C-64D3-493A-B171-3DE1EBACD21C}" destId="{CF1A7BF4-BAAA-409B-A1AD-D416BBDCF282}" srcOrd="0" destOrd="0" presId="urn:microsoft.com/office/officeart/2005/8/layout/hProcess9"/>
    <dgm:cxn modelId="{620E31AA-F85F-4763-B3FF-8F41EBB3126B}" type="presOf" srcId="{231764E2-1038-4876-B9EC-70576C55BEBA}" destId="{B5E8F179-6DD0-4B79-A05C-FF12F6342441}" srcOrd="0" destOrd="0" presId="urn:microsoft.com/office/officeart/2005/8/layout/hProcess9"/>
    <dgm:cxn modelId="{B21775D0-42EC-4236-A45D-931F7652821E}" srcId="{1567A70D-B6A2-40D8-A97C-85BA890A8A12}" destId="{4AB5BEC6-ED14-4EC1-B9E0-2DCB85433015}" srcOrd="2" destOrd="0" parTransId="{C621419B-DDF2-4FC3-823C-64600EE52D91}" sibTransId="{07A925CA-9F8A-4B58-8D93-ACF4E3AEA8D0}"/>
    <dgm:cxn modelId="{63E18BE8-8C42-464E-A718-7526F204FE78}" type="presOf" srcId="{4AB5BEC6-ED14-4EC1-B9E0-2DCB85433015}" destId="{E0541D04-E562-46FB-B0AF-FE76F0A96FA9}" srcOrd="0" destOrd="0" presId="urn:microsoft.com/office/officeart/2005/8/layout/hProcess9"/>
    <dgm:cxn modelId="{77768297-5A41-4771-84EA-3056459F8DC9}" type="presParOf" srcId="{3F358ABA-1BDE-435D-A4CC-4C287A0A5940}" destId="{AADB8EE7-ECF9-4A4B-9B7E-A9FB072284C7}" srcOrd="0" destOrd="0" presId="urn:microsoft.com/office/officeart/2005/8/layout/hProcess9"/>
    <dgm:cxn modelId="{588FE3C1-39A2-43F6-896E-9F35074E61BA}" type="presParOf" srcId="{3F358ABA-1BDE-435D-A4CC-4C287A0A5940}" destId="{4533299A-1FC6-4C5A-AFD3-CCCB00EF7C75}" srcOrd="1" destOrd="0" presId="urn:microsoft.com/office/officeart/2005/8/layout/hProcess9"/>
    <dgm:cxn modelId="{48DF7796-55D4-463F-9820-771F3FE8FF36}" type="presParOf" srcId="{4533299A-1FC6-4C5A-AFD3-CCCB00EF7C75}" destId="{CF1A7BF4-BAAA-409B-A1AD-D416BBDCF282}" srcOrd="0" destOrd="0" presId="urn:microsoft.com/office/officeart/2005/8/layout/hProcess9"/>
    <dgm:cxn modelId="{334C2EE3-283F-4E2F-A0E1-582D741E8AFA}" type="presParOf" srcId="{4533299A-1FC6-4C5A-AFD3-CCCB00EF7C75}" destId="{9399DE72-3BC8-426A-AD41-DDF364E42D10}" srcOrd="1" destOrd="0" presId="urn:microsoft.com/office/officeart/2005/8/layout/hProcess9"/>
    <dgm:cxn modelId="{B24663C3-5A31-45CE-8A3B-C26A74169020}" type="presParOf" srcId="{4533299A-1FC6-4C5A-AFD3-CCCB00EF7C75}" destId="{B5E8F179-6DD0-4B79-A05C-FF12F6342441}" srcOrd="2" destOrd="0" presId="urn:microsoft.com/office/officeart/2005/8/layout/hProcess9"/>
    <dgm:cxn modelId="{BA155078-0FEE-4DCA-ACC1-8C2C94E12F4D}" type="presParOf" srcId="{4533299A-1FC6-4C5A-AFD3-CCCB00EF7C75}" destId="{7E934547-C5D0-4531-8412-6EAABE233FB2}" srcOrd="3" destOrd="0" presId="urn:microsoft.com/office/officeart/2005/8/layout/hProcess9"/>
    <dgm:cxn modelId="{56F2DE9F-4D31-45A3-B86D-35F71D62FE85}" type="presParOf" srcId="{4533299A-1FC6-4C5A-AFD3-CCCB00EF7C75}" destId="{E0541D04-E562-46FB-B0AF-FE76F0A96FA9}" srcOrd="4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67B3BF-C6FE-47F2-98D4-A9EE0CE75B92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CADB8B-14DA-485F-B725-B218A1711086}">
      <dgm:prSet phldrT="[Текст]"/>
      <dgm:spPr/>
      <dgm:t>
        <a:bodyPr/>
        <a:lstStyle/>
        <a:p>
          <a:r>
            <a:rPr 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Проблема</a:t>
          </a:r>
          <a:endParaRPr lang="ru-RU" dirty="0"/>
        </a:p>
      </dgm:t>
    </dgm:pt>
    <dgm:pt modelId="{2110DC91-EB15-4E63-8A50-333A0AA13556}" type="parTrans" cxnId="{75E24A97-A2AD-4848-8CB9-2AD5DB070BA0}">
      <dgm:prSet/>
      <dgm:spPr/>
      <dgm:t>
        <a:bodyPr/>
        <a:lstStyle/>
        <a:p>
          <a:endParaRPr lang="ru-RU"/>
        </a:p>
      </dgm:t>
    </dgm:pt>
    <dgm:pt modelId="{4527E79E-EE86-42E2-923C-8786CC17D33B}" type="sibTrans" cxnId="{75E24A97-A2AD-4848-8CB9-2AD5DB070BA0}">
      <dgm:prSet/>
      <dgm:spPr/>
      <dgm:t>
        <a:bodyPr/>
        <a:lstStyle/>
        <a:p>
          <a:endParaRPr lang="ru-RU"/>
        </a:p>
      </dgm:t>
    </dgm:pt>
    <dgm:pt modelId="{AB9DFE16-82C3-4574-8357-7E36AAA22550}">
      <dgm:prSet phldrT="[Текст]"/>
      <dgm:spPr/>
      <dgm:t>
        <a:bodyPr/>
        <a:lstStyle/>
        <a:p>
          <a:r>
            <a:rPr lang="ru-RU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При различных заболеваниях количество антител в организме может быть мало. Существующие на данный момент тесты могут не показать положительный результат</a:t>
          </a:r>
          <a:endParaRPr lang="ru-RU" dirty="0"/>
        </a:p>
      </dgm:t>
    </dgm:pt>
    <dgm:pt modelId="{7E3400B4-DA06-4DB1-AD63-92373DE8A6AF}" type="parTrans" cxnId="{A33E1193-AF27-4B65-806E-26517E72445D}">
      <dgm:prSet/>
      <dgm:spPr/>
      <dgm:t>
        <a:bodyPr/>
        <a:lstStyle/>
        <a:p>
          <a:endParaRPr lang="ru-RU"/>
        </a:p>
      </dgm:t>
    </dgm:pt>
    <dgm:pt modelId="{9C4F7E22-9903-47D7-8184-229938321C11}" type="sibTrans" cxnId="{A33E1193-AF27-4B65-806E-26517E72445D}">
      <dgm:prSet/>
      <dgm:spPr/>
      <dgm:t>
        <a:bodyPr/>
        <a:lstStyle/>
        <a:p>
          <a:endParaRPr lang="ru-RU"/>
        </a:p>
      </dgm:t>
    </dgm:pt>
    <dgm:pt modelId="{F1A3CCB6-3714-4DBC-BE6D-55A333259676}">
      <dgm:prSet phldrT="[Текст]"/>
      <dgm:spPr/>
      <dgm:t>
        <a:bodyPr/>
        <a:lstStyle/>
        <a:p>
          <a:r>
            <a:rPr 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Причина</a:t>
          </a:r>
          <a:endParaRPr lang="ru-RU" dirty="0"/>
        </a:p>
      </dgm:t>
    </dgm:pt>
    <dgm:pt modelId="{F04DFBFD-6289-4E7A-8415-14FED4878F39}" type="parTrans" cxnId="{907F8C3C-427E-43DB-B9CF-D3067DDC8B2B}">
      <dgm:prSet/>
      <dgm:spPr/>
      <dgm:t>
        <a:bodyPr/>
        <a:lstStyle/>
        <a:p>
          <a:endParaRPr lang="ru-RU"/>
        </a:p>
      </dgm:t>
    </dgm:pt>
    <dgm:pt modelId="{B07B9139-26E3-48CC-8DED-A61789D7AD46}" type="sibTrans" cxnId="{907F8C3C-427E-43DB-B9CF-D3067DDC8B2B}">
      <dgm:prSet/>
      <dgm:spPr/>
      <dgm:t>
        <a:bodyPr/>
        <a:lstStyle/>
        <a:p>
          <a:endParaRPr lang="ru-RU"/>
        </a:p>
      </dgm:t>
    </dgm:pt>
    <dgm:pt modelId="{611DED93-54D4-487B-A97C-CCE59B22709B}">
      <dgm:prSet phldrT="[Текст]"/>
      <dgm:spPr/>
      <dgm:t>
        <a:bodyPr/>
        <a:lstStyle/>
        <a:p>
          <a:r>
            <a:rPr lang="ru-RU" i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Недостаточная точность существующих тестов, низкий порог детектирования</a:t>
          </a:r>
          <a:endParaRPr lang="ru-RU" dirty="0"/>
        </a:p>
      </dgm:t>
    </dgm:pt>
    <dgm:pt modelId="{C5134925-8B59-4817-85C2-734D69A2A812}" type="parTrans" cxnId="{D9AA188C-68CD-4E1F-87CC-D37CB01273BC}">
      <dgm:prSet/>
      <dgm:spPr/>
      <dgm:t>
        <a:bodyPr/>
        <a:lstStyle/>
        <a:p>
          <a:endParaRPr lang="ru-RU"/>
        </a:p>
      </dgm:t>
    </dgm:pt>
    <dgm:pt modelId="{EBF4FB58-5283-4410-978B-20F18ADF5AE4}" type="sibTrans" cxnId="{D9AA188C-68CD-4E1F-87CC-D37CB01273BC}">
      <dgm:prSet/>
      <dgm:spPr/>
      <dgm:t>
        <a:bodyPr/>
        <a:lstStyle/>
        <a:p>
          <a:endParaRPr lang="ru-RU"/>
        </a:p>
      </dgm:t>
    </dgm:pt>
    <dgm:pt modelId="{A0F1270B-0460-4088-BC56-7946A346EA11}">
      <dgm:prSet phldrT="[Текст]"/>
      <dgm:spPr/>
      <dgm:t>
        <a:bodyPr/>
        <a:lstStyle/>
        <a:p>
          <a:r>
            <a:rPr 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Следствие</a:t>
          </a:r>
          <a:endParaRPr lang="ru-RU" dirty="0"/>
        </a:p>
      </dgm:t>
    </dgm:pt>
    <dgm:pt modelId="{C700982C-88D9-41CA-9F73-B32B8A233521}" type="parTrans" cxnId="{82A627BC-91BF-4A62-8EA8-F2B220C6204D}">
      <dgm:prSet/>
      <dgm:spPr/>
      <dgm:t>
        <a:bodyPr/>
        <a:lstStyle/>
        <a:p>
          <a:endParaRPr lang="ru-RU"/>
        </a:p>
      </dgm:t>
    </dgm:pt>
    <dgm:pt modelId="{6F657DC0-7ED3-4D43-814F-AAD739BF639A}" type="sibTrans" cxnId="{82A627BC-91BF-4A62-8EA8-F2B220C6204D}">
      <dgm:prSet/>
      <dgm:spPr/>
      <dgm:t>
        <a:bodyPr/>
        <a:lstStyle/>
        <a:p>
          <a:endParaRPr lang="ru-RU"/>
        </a:p>
      </dgm:t>
    </dgm:pt>
    <dgm:pt modelId="{351D0881-B015-43A5-9F2D-22D599242E54}">
      <dgm:prSet phldrT="[Текст]"/>
      <dgm:spPr/>
      <dgm:t>
        <a:bodyPr/>
        <a:lstStyle/>
        <a:p>
          <a:r>
            <a:rPr lang="ru-RU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Позднее выявление заболевания</a:t>
          </a:r>
          <a:endParaRPr lang="ru-RU" dirty="0"/>
        </a:p>
      </dgm:t>
    </dgm:pt>
    <dgm:pt modelId="{A105D680-8879-4D8A-902E-FA3EE3FAFD8E}" type="parTrans" cxnId="{7623C8DE-310B-4640-8E5C-A6C8FB56D065}">
      <dgm:prSet/>
      <dgm:spPr/>
      <dgm:t>
        <a:bodyPr/>
        <a:lstStyle/>
        <a:p>
          <a:endParaRPr lang="ru-RU"/>
        </a:p>
      </dgm:t>
    </dgm:pt>
    <dgm:pt modelId="{9C82E608-55AD-4970-8E0E-8B205BE4D306}" type="sibTrans" cxnId="{7623C8DE-310B-4640-8E5C-A6C8FB56D065}">
      <dgm:prSet/>
      <dgm:spPr/>
      <dgm:t>
        <a:bodyPr/>
        <a:lstStyle/>
        <a:p>
          <a:endParaRPr lang="ru-RU"/>
        </a:p>
      </dgm:t>
    </dgm:pt>
    <dgm:pt modelId="{8CE39310-8AF2-410A-B1F9-F00165964CEF}">
      <dgm:prSet phldrT="[Текст]"/>
      <dgm:spPr/>
      <dgm:t>
        <a:bodyPr/>
        <a:lstStyle/>
        <a:p>
          <a:r>
            <a:rPr lang="ru-RU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Заражение и распространение вируса</a:t>
          </a:r>
          <a:r>
            <a:rPr lang="en-US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несвоевременное лечение</a:t>
          </a:r>
          <a:endParaRPr lang="ru-RU" dirty="0"/>
        </a:p>
      </dgm:t>
    </dgm:pt>
    <dgm:pt modelId="{B79CD9E4-CB5A-4F4A-BFEF-F4BA590302DD}" type="parTrans" cxnId="{B4596CC7-49A5-4A41-98E9-90556F9F9C95}">
      <dgm:prSet/>
      <dgm:spPr/>
      <dgm:t>
        <a:bodyPr/>
        <a:lstStyle/>
        <a:p>
          <a:endParaRPr lang="ru-RU"/>
        </a:p>
      </dgm:t>
    </dgm:pt>
    <dgm:pt modelId="{84B7CD4A-969F-45B0-9B86-3F27AFCDA1F8}" type="sibTrans" cxnId="{B4596CC7-49A5-4A41-98E9-90556F9F9C95}">
      <dgm:prSet/>
      <dgm:spPr/>
      <dgm:t>
        <a:bodyPr/>
        <a:lstStyle/>
        <a:p>
          <a:endParaRPr lang="ru-RU"/>
        </a:p>
      </dgm:t>
    </dgm:pt>
    <dgm:pt modelId="{3F44AA54-03CE-485F-A15D-55F5E14E0F64}" type="pres">
      <dgm:prSet presAssocID="{B167B3BF-C6FE-47F2-98D4-A9EE0CE75B92}" presName="Name0" presStyleCnt="0">
        <dgm:presLayoutVars>
          <dgm:dir/>
          <dgm:animLvl val="lvl"/>
          <dgm:resizeHandles val="exact"/>
        </dgm:presLayoutVars>
      </dgm:prSet>
      <dgm:spPr/>
    </dgm:pt>
    <dgm:pt modelId="{6B9062F4-5DF1-426B-8418-34E8530B30E2}" type="pres">
      <dgm:prSet presAssocID="{A0F1270B-0460-4088-BC56-7946A346EA11}" presName="boxAndChildren" presStyleCnt="0"/>
      <dgm:spPr/>
    </dgm:pt>
    <dgm:pt modelId="{1FA882C9-B2D1-40AE-A508-4A2FE8F01288}" type="pres">
      <dgm:prSet presAssocID="{A0F1270B-0460-4088-BC56-7946A346EA11}" presName="parentTextBox" presStyleLbl="node1" presStyleIdx="0" presStyleCnt="3"/>
      <dgm:spPr/>
    </dgm:pt>
    <dgm:pt modelId="{0D4D4857-A01E-450A-9CA1-03B492F5595B}" type="pres">
      <dgm:prSet presAssocID="{A0F1270B-0460-4088-BC56-7946A346EA11}" presName="entireBox" presStyleLbl="node1" presStyleIdx="0" presStyleCnt="3"/>
      <dgm:spPr/>
    </dgm:pt>
    <dgm:pt modelId="{A0411DE5-A153-4C27-BCDE-F972D8E24BE4}" type="pres">
      <dgm:prSet presAssocID="{A0F1270B-0460-4088-BC56-7946A346EA11}" presName="descendantBox" presStyleCnt="0"/>
      <dgm:spPr/>
    </dgm:pt>
    <dgm:pt modelId="{4A860DAC-0B10-473A-A98F-015BBB5A3F7A}" type="pres">
      <dgm:prSet presAssocID="{351D0881-B015-43A5-9F2D-22D599242E54}" presName="childTextBox" presStyleLbl="fgAccFollowNode1" presStyleIdx="0" presStyleCnt="4">
        <dgm:presLayoutVars>
          <dgm:bulletEnabled val="1"/>
        </dgm:presLayoutVars>
      </dgm:prSet>
      <dgm:spPr/>
    </dgm:pt>
    <dgm:pt modelId="{FF73406B-FC39-4B11-B355-76CAC184CCE8}" type="pres">
      <dgm:prSet presAssocID="{8CE39310-8AF2-410A-B1F9-F00165964CEF}" presName="childTextBox" presStyleLbl="fgAccFollowNode1" presStyleIdx="1" presStyleCnt="4">
        <dgm:presLayoutVars>
          <dgm:bulletEnabled val="1"/>
        </dgm:presLayoutVars>
      </dgm:prSet>
      <dgm:spPr/>
    </dgm:pt>
    <dgm:pt modelId="{2F3666F1-67B2-45EE-B4CC-699DCA852E37}" type="pres">
      <dgm:prSet presAssocID="{B07B9139-26E3-48CC-8DED-A61789D7AD46}" presName="sp" presStyleCnt="0"/>
      <dgm:spPr/>
    </dgm:pt>
    <dgm:pt modelId="{20861E1A-EA28-4EA7-8FF4-A7E17D5089CC}" type="pres">
      <dgm:prSet presAssocID="{F1A3CCB6-3714-4DBC-BE6D-55A333259676}" presName="arrowAndChildren" presStyleCnt="0"/>
      <dgm:spPr/>
    </dgm:pt>
    <dgm:pt modelId="{1787E368-C259-47CE-BD6B-52CB3F6741C9}" type="pres">
      <dgm:prSet presAssocID="{F1A3CCB6-3714-4DBC-BE6D-55A333259676}" presName="parentTextArrow" presStyleLbl="node1" presStyleIdx="0" presStyleCnt="3"/>
      <dgm:spPr/>
    </dgm:pt>
    <dgm:pt modelId="{CEB366EC-045C-472C-B198-8CAD190877CC}" type="pres">
      <dgm:prSet presAssocID="{F1A3CCB6-3714-4DBC-BE6D-55A333259676}" presName="arrow" presStyleLbl="node1" presStyleIdx="1" presStyleCnt="3"/>
      <dgm:spPr/>
    </dgm:pt>
    <dgm:pt modelId="{89815F9A-B4A4-4C7A-A7BC-19CF756C1BCB}" type="pres">
      <dgm:prSet presAssocID="{F1A3CCB6-3714-4DBC-BE6D-55A333259676}" presName="descendantArrow" presStyleCnt="0"/>
      <dgm:spPr/>
    </dgm:pt>
    <dgm:pt modelId="{B5AC4876-5A46-4FEA-94D8-2610253CDB85}" type="pres">
      <dgm:prSet presAssocID="{611DED93-54D4-487B-A97C-CCE59B22709B}" presName="childTextArrow" presStyleLbl="fgAccFollowNode1" presStyleIdx="2" presStyleCnt="4">
        <dgm:presLayoutVars>
          <dgm:bulletEnabled val="1"/>
        </dgm:presLayoutVars>
      </dgm:prSet>
      <dgm:spPr/>
    </dgm:pt>
    <dgm:pt modelId="{3458783F-3B36-4DC2-BA95-56E9ABC2A74A}" type="pres">
      <dgm:prSet presAssocID="{4527E79E-EE86-42E2-923C-8786CC17D33B}" presName="sp" presStyleCnt="0"/>
      <dgm:spPr/>
    </dgm:pt>
    <dgm:pt modelId="{304C80AB-F49F-478F-A936-A8C17135D779}" type="pres">
      <dgm:prSet presAssocID="{ABCADB8B-14DA-485F-B725-B218A1711086}" presName="arrowAndChildren" presStyleCnt="0"/>
      <dgm:spPr/>
    </dgm:pt>
    <dgm:pt modelId="{12FCC89F-9779-4163-BD0D-16FF26361CA4}" type="pres">
      <dgm:prSet presAssocID="{ABCADB8B-14DA-485F-B725-B218A1711086}" presName="parentTextArrow" presStyleLbl="node1" presStyleIdx="1" presStyleCnt="3"/>
      <dgm:spPr/>
    </dgm:pt>
    <dgm:pt modelId="{7E5BEB13-BDDF-4CC1-92CF-7C03546C38AF}" type="pres">
      <dgm:prSet presAssocID="{ABCADB8B-14DA-485F-B725-B218A1711086}" presName="arrow" presStyleLbl="node1" presStyleIdx="2" presStyleCnt="3"/>
      <dgm:spPr/>
    </dgm:pt>
    <dgm:pt modelId="{9FA96E42-A38A-43A6-9FF3-48045D7A8B47}" type="pres">
      <dgm:prSet presAssocID="{ABCADB8B-14DA-485F-B725-B218A1711086}" presName="descendantArrow" presStyleCnt="0"/>
      <dgm:spPr/>
    </dgm:pt>
    <dgm:pt modelId="{F8A6A004-7379-4174-B9EB-56A2E30DD795}" type="pres">
      <dgm:prSet presAssocID="{AB9DFE16-82C3-4574-8357-7E36AAA22550}" presName="childTextArrow" presStyleLbl="fgAccFollowNode1" presStyleIdx="3" presStyleCnt="4">
        <dgm:presLayoutVars>
          <dgm:bulletEnabled val="1"/>
        </dgm:presLayoutVars>
      </dgm:prSet>
      <dgm:spPr/>
    </dgm:pt>
  </dgm:ptLst>
  <dgm:cxnLst>
    <dgm:cxn modelId="{DD4F6300-8103-41AB-B7D0-3059AD39359F}" type="presOf" srcId="{A0F1270B-0460-4088-BC56-7946A346EA11}" destId="{0D4D4857-A01E-450A-9CA1-03B492F5595B}" srcOrd="1" destOrd="0" presId="urn:microsoft.com/office/officeart/2005/8/layout/process4"/>
    <dgm:cxn modelId="{AB8BCF09-9764-4E41-B9E4-728C96D11BC9}" type="presOf" srcId="{AB9DFE16-82C3-4574-8357-7E36AAA22550}" destId="{F8A6A004-7379-4174-B9EB-56A2E30DD795}" srcOrd="0" destOrd="0" presId="urn:microsoft.com/office/officeart/2005/8/layout/process4"/>
    <dgm:cxn modelId="{7548BC0C-C450-48C1-B57C-563051D6EAA4}" type="presOf" srcId="{F1A3CCB6-3714-4DBC-BE6D-55A333259676}" destId="{CEB366EC-045C-472C-B198-8CAD190877CC}" srcOrd="1" destOrd="0" presId="urn:microsoft.com/office/officeart/2005/8/layout/process4"/>
    <dgm:cxn modelId="{D013D70C-054A-4304-A502-D71A61917DE6}" type="presOf" srcId="{B167B3BF-C6FE-47F2-98D4-A9EE0CE75B92}" destId="{3F44AA54-03CE-485F-A15D-55F5E14E0F64}" srcOrd="0" destOrd="0" presId="urn:microsoft.com/office/officeart/2005/8/layout/process4"/>
    <dgm:cxn modelId="{363F032A-EE88-4A51-8D7A-554D0EE5066E}" type="presOf" srcId="{ABCADB8B-14DA-485F-B725-B218A1711086}" destId="{7E5BEB13-BDDF-4CC1-92CF-7C03546C38AF}" srcOrd="1" destOrd="0" presId="urn:microsoft.com/office/officeart/2005/8/layout/process4"/>
    <dgm:cxn modelId="{D2BFF32D-7BB0-443A-8EE9-DF2C4E79B5B0}" type="presOf" srcId="{A0F1270B-0460-4088-BC56-7946A346EA11}" destId="{1FA882C9-B2D1-40AE-A508-4A2FE8F01288}" srcOrd="0" destOrd="0" presId="urn:microsoft.com/office/officeart/2005/8/layout/process4"/>
    <dgm:cxn modelId="{907F8C3C-427E-43DB-B9CF-D3067DDC8B2B}" srcId="{B167B3BF-C6FE-47F2-98D4-A9EE0CE75B92}" destId="{F1A3CCB6-3714-4DBC-BE6D-55A333259676}" srcOrd="1" destOrd="0" parTransId="{F04DFBFD-6289-4E7A-8415-14FED4878F39}" sibTransId="{B07B9139-26E3-48CC-8DED-A61789D7AD46}"/>
    <dgm:cxn modelId="{F797736C-B1AB-48A3-8061-671DC3157427}" type="presOf" srcId="{611DED93-54D4-487B-A97C-CCE59B22709B}" destId="{B5AC4876-5A46-4FEA-94D8-2610253CDB85}" srcOrd="0" destOrd="0" presId="urn:microsoft.com/office/officeart/2005/8/layout/process4"/>
    <dgm:cxn modelId="{411B4576-DB4D-4339-9CE2-3863B879DF08}" type="presOf" srcId="{351D0881-B015-43A5-9F2D-22D599242E54}" destId="{4A860DAC-0B10-473A-A98F-015BBB5A3F7A}" srcOrd="0" destOrd="0" presId="urn:microsoft.com/office/officeart/2005/8/layout/process4"/>
    <dgm:cxn modelId="{D9AA188C-68CD-4E1F-87CC-D37CB01273BC}" srcId="{F1A3CCB6-3714-4DBC-BE6D-55A333259676}" destId="{611DED93-54D4-487B-A97C-CCE59B22709B}" srcOrd="0" destOrd="0" parTransId="{C5134925-8B59-4817-85C2-734D69A2A812}" sibTransId="{EBF4FB58-5283-4410-978B-20F18ADF5AE4}"/>
    <dgm:cxn modelId="{A33E1193-AF27-4B65-806E-26517E72445D}" srcId="{ABCADB8B-14DA-485F-B725-B218A1711086}" destId="{AB9DFE16-82C3-4574-8357-7E36AAA22550}" srcOrd="0" destOrd="0" parTransId="{7E3400B4-DA06-4DB1-AD63-92373DE8A6AF}" sibTransId="{9C4F7E22-9903-47D7-8184-229938321C11}"/>
    <dgm:cxn modelId="{75E24A97-A2AD-4848-8CB9-2AD5DB070BA0}" srcId="{B167B3BF-C6FE-47F2-98D4-A9EE0CE75B92}" destId="{ABCADB8B-14DA-485F-B725-B218A1711086}" srcOrd="0" destOrd="0" parTransId="{2110DC91-EB15-4E63-8A50-333A0AA13556}" sibTransId="{4527E79E-EE86-42E2-923C-8786CC17D33B}"/>
    <dgm:cxn modelId="{CBD65BAB-00D5-4200-9A8B-9A89AA84397B}" type="presOf" srcId="{8CE39310-8AF2-410A-B1F9-F00165964CEF}" destId="{FF73406B-FC39-4B11-B355-76CAC184CCE8}" srcOrd="0" destOrd="0" presId="urn:microsoft.com/office/officeart/2005/8/layout/process4"/>
    <dgm:cxn modelId="{82A627BC-91BF-4A62-8EA8-F2B220C6204D}" srcId="{B167B3BF-C6FE-47F2-98D4-A9EE0CE75B92}" destId="{A0F1270B-0460-4088-BC56-7946A346EA11}" srcOrd="2" destOrd="0" parTransId="{C700982C-88D9-41CA-9F73-B32B8A233521}" sibTransId="{6F657DC0-7ED3-4D43-814F-AAD739BF639A}"/>
    <dgm:cxn modelId="{B4596CC7-49A5-4A41-98E9-90556F9F9C95}" srcId="{A0F1270B-0460-4088-BC56-7946A346EA11}" destId="{8CE39310-8AF2-410A-B1F9-F00165964CEF}" srcOrd="1" destOrd="0" parTransId="{B79CD9E4-CB5A-4F4A-BFEF-F4BA590302DD}" sibTransId="{84B7CD4A-969F-45B0-9B86-3F27AFCDA1F8}"/>
    <dgm:cxn modelId="{45EE9ED7-19F0-45EE-BC69-B4BBFF428F6B}" type="presOf" srcId="{ABCADB8B-14DA-485F-B725-B218A1711086}" destId="{12FCC89F-9779-4163-BD0D-16FF26361CA4}" srcOrd="0" destOrd="0" presId="urn:microsoft.com/office/officeart/2005/8/layout/process4"/>
    <dgm:cxn modelId="{7623C8DE-310B-4640-8E5C-A6C8FB56D065}" srcId="{A0F1270B-0460-4088-BC56-7946A346EA11}" destId="{351D0881-B015-43A5-9F2D-22D599242E54}" srcOrd="0" destOrd="0" parTransId="{A105D680-8879-4D8A-902E-FA3EE3FAFD8E}" sibTransId="{9C82E608-55AD-4970-8E0E-8B205BE4D306}"/>
    <dgm:cxn modelId="{085A5CE9-8197-44B1-BAD3-C02A50A4834E}" type="presOf" srcId="{F1A3CCB6-3714-4DBC-BE6D-55A333259676}" destId="{1787E368-C259-47CE-BD6B-52CB3F6741C9}" srcOrd="0" destOrd="0" presId="urn:microsoft.com/office/officeart/2005/8/layout/process4"/>
    <dgm:cxn modelId="{3486BC91-DD76-4C2B-AB6D-5EAC1537D37D}" type="presParOf" srcId="{3F44AA54-03CE-485F-A15D-55F5E14E0F64}" destId="{6B9062F4-5DF1-426B-8418-34E8530B30E2}" srcOrd="0" destOrd="0" presId="urn:microsoft.com/office/officeart/2005/8/layout/process4"/>
    <dgm:cxn modelId="{FAA6ED04-9AEF-4142-B665-8389B0FF0812}" type="presParOf" srcId="{6B9062F4-5DF1-426B-8418-34E8530B30E2}" destId="{1FA882C9-B2D1-40AE-A508-4A2FE8F01288}" srcOrd="0" destOrd="0" presId="urn:microsoft.com/office/officeart/2005/8/layout/process4"/>
    <dgm:cxn modelId="{D37D9E1F-B93A-44CE-AFF4-085D1AFD5371}" type="presParOf" srcId="{6B9062F4-5DF1-426B-8418-34E8530B30E2}" destId="{0D4D4857-A01E-450A-9CA1-03B492F5595B}" srcOrd="1" destOrd="0" presId="urn:microsoft.com/office/officeart/2005/8/layout/process4"/>
    <dgm:cxn modelId="{AE5A0BC9-9230-4720-865B-AB78E8C9D112}" type="presParOf" srcId="{6B9062F4-5DF1-426B-8418-34E8530B30E2}" destId="{A0411DE5-A153-4C27-BCDE-F972D8E24BE4}" srcOrd="2" destOrd="0" presId="urn:microsoft.com/office/officeart/2005/8/layout/process4"/>
    <dgm:cxn modelId="{5AB0C879-ECDC-4729-841C-D57092101CC4}" type="presParOf" srcId="{A0411DE5-A153-4C27-BCDE-F972D8E24BE4}" destId="{4A860DAC-0B10-473A-A98F-015BBB5A3F7A}" srcOrd="0" destOrd="0" presId="urn:microsoft.com/office/officeart/2005/8/layout/process4"/>
    <dgm:cxn modelId="{14FD1A71-55CD-48AB-BEE7-05FFA7A95F10}" type="presParOf" srcId="{A0411DE5-A153-4C27-BCDE-F972D8E24BE4}" destId="{FF73406B-FC39-4B11-B355-76CAC184CCE8}" srcOrd="1" destOrd="0" presId="urn:microsoft.com/office/officeart/2005/8/layout/process4"/>
    <dgm:cxn modelId="{F8D9D65A-57E5-45B7-9E78-B6756911F669}" type="presParOf" srcId="{3F44AA54-03CE-485F-A15D-55F5E14E0F64}" destId="{2F3666F1-67B2-45EE-B4CC-699DCA852E37}" srcOrd="1" destOrd="0" presId="urn:microsoft.com/office/officeart/2005/8/layout/process4"/>
    <dgm:cxn modelId="{E97FE33B-8F8D-45F6-AF36-0F881962289D}" type="presParOf" srcId="{3F44AA54-03CE-485F-A15D-55F5E14E0F64}" destId="{20861E1A-EA28-4EA7-8FF4-A7E17D5089CC}" srcOrd="2" destOrd="0" presId="urn:microsoft.com/office/officeart/2005/8/layout/process4"/>
    <dgm:cxn modelId="{4E60619E-9976-4EA6-B76F-F993BCEC13DF}" type="presParOf" srcId="{20861E1A-EA28-4EA7-8FF4-A7E17D5089CC}" destId="{1787E368-C259-47CE-BD6B-52CB3F6741C9}" srcOrd="0" destOrd="0" presId="urn:microsoft.com/office/officeart/2005/8/layout/process4"/>
    <dgm:cxn modelId="{AD2AC3DD-0ACB-4AF5-B616-E2F0962B42AD}" type="presParOf" srcId="{20861E1A-EA28-4EA7-8FF4-A7E17D5089CC}" destId="{CEB366EC-045C-472C-B198-8CAD190877CC}" srcOrd="1" destOrd="0" presId="urn:microsoft.com/office/officeart/2005/8/layout/process4"/>
    <dgm:cxn modelId="{39BC33C6-FE61-46B1-A0AD-944FBED122BB}" type="presParOf" srcId="{20861E1A-EA28-4EA7-8FF4-A7E17D5089CC}" destId="{89815F9A-B4A4-4C7A-A7BC-19CF756C1BCB}" srcOrd="2" destOrd="0" presId="urn:microsoft.com/office/officeart/2005/8/layout/process4"/>
    <dgm:cxn modelId="{96BE3445-7461-45E4-967D-6744F202B068}" type="presParOf" srcId="{89815F9A-B4A4-4C7A-A7BC-19CF756C1BCB}" destId="{B5AC4876-5A46-4FEA-94D8-2610253CDB85}" srcOrd="0" destOrd="0" presId="urn:microsoft.com/office/officeart/2005/8/layout/process4"/>
    <dgm:cxn modelId="{D47F93EB-0F65-4D93-8CBB-7D215D6C9F9F}" type="presParOf" srcId="{3F44AA54-03CE-485F-A15D-55F5E14E0F64}" destId="{3458783F-3B36-4DC2-BA95-56E9ABC2A74A}" srcOrd="3" destOrd="0" presId="urn:microsoft.com/office/officeart/2005/8/layout/process4"/>
    <dgm:cxn modelId="{40DDE5F9-EFBA-4077-BE18-B678B395F3CC}" type="presParOf" srcId="{3F44AA54-03CE-485F-A15D-55F5E14E0F64}" destId="{304C80AB-F49F-478F-A936-A8C17135D779}" srcOrd="4" destOrd="0" presId="urn:microsoft.com/office/officeart/2005/8/layout/process4"/>
    <dgm:cxn modelId="{E070BF99-E260-41C5-9977-AC296D6A288D}" type="presParOf" srcId="{304C80AB-F49F-478F-A936-A8C17135D779}" destId="{12FCC89F-9779-4163-BD0D-16FF26361CA4}" srcOrd="0" destOrd="0" presId="urn:microsoft.com/office/officeart/2005/8/layout/process4"/>
    <dgm:cxn modelId="{C7486557-6D30-4800-8BCA-40BBF3AED1E6}" type="presParOf" srcId="{304C80AB-F49F-478F-A936-A8C17135D779}" destId="{7E5BEB13-BDDF-4CC1-92CF-7C03546C38AF}" srcOrd="1" destOrd="0" presId="urn:microsoft.com/office/officeart/2005/8/layout/process4"/>
    <dgm:cxn modelId="{31EBC0F5-F289-4BD1-A31E-127AA95DD09B}" type="presParOf" srcId="{304C80AB-F49F-478F-A936-A8C17135D779}" destId="{9FA96E42-A38A-43A6-9FF3-48045D7A8B47}" srcOrd="2" destOrd="0" presId="urn:microsoft.com/office/officeart/2005/8/layout/process4"/>
    <dgm:cxn modelId="{A030FB71-1F42-4B42-B95C-8F13EB460CDF}" type="presParOf" srcId="{9FA96E42-A38A-43A6-9FF3-48045D7A8B47}" destId="{F8A6A004-7379-4174-B9EB-56A2E30DD79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398897-945E-483E-A87D-EFDE98C933B4}" type="doc">
      <dgm:prSet loTypeId="urn:microsoft.com/office/officeart/2005/8/layout/orgChart1" loCatId="hierarchy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AFDC44AC-4BD6-45CD-8CCF-19F228AE1F2D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Применение монокристаллов гибридных металл-органических перовскитов в качестве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фотоактивного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слоя</a:t>
          </a:r>
          <a:endParaRPr lang="ru-RU" dirty="0"/>
        </a:p>
      </dgm:t>
    </dgm:pt>
    <dgm:pt modelId="{CDEF8FBF-09C3-458F-AE05-59115D117C57}" type="parTrans" cxnId="{CC909C24-290A-41DA-A4FB-AA546E7F48B0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463AE4E3-CD92-482C-98DC-07656D697BF9}" type="sibTrans" cxnId="{CC909C24-290A-41DA-A4FB-AA546E7F48B0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BF478BED-95C6-40AB-AB0B-DCF1CEFDF988}">
      <dgm:prSet phldrT="[Текст]"/>
      <dgm:spPr/>
      <dgm:t>
        <a:bodyPr/>
        <a:lstStyle/>
        <a:p>
          <a:r>
            <a:rPr lang="ru-RU"/>
            <a:t>Высокая чувствительность материала</a:t>
          </a:r>
          <a:endParaRPr lang="ru-RU" dirty="0"/>
        </a:p>
      </dgm:t>
    </dgm:pt>
    <dgm:pt modelId="{6D3DBDD5-66D7-4CF4-9081-47100FAD2706}" type="parTrans" cxnId="{69A70254-C0B1-4C6D-BFE9-210BBA9611B5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1E07076A-6A9A-4ADC-87D4-B89D09EEAEF1}" type="sibTrans" cxnId="{69A70254-C0B1-4C6D-BFE9-210BBA9611B5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77EF9F1F-789E-4A2A-B776-BF40D0BC7593}">
      <dgm:prSet phldrT="[Текст]"/>
      <dgm:spPr/>
      <dgm:t>
        <a:bodyPr/>
        <a:lstStyle/>
        <a:p>
          <a:r>
            <a:rPr lang="ru-RU" dirty="0"/>
            <a:t>Настраиваемый диапазон отклика</a:t>
          </a:r>
        </a:p>
      </dgm:t>
    </dgm:pt>
    <dgm:pt modelId="{D335CFE3-D904-4CBE-A23F-633DDA3099D4}" type="parTrans" cxnId="{61C30940-3379-4AF3-94F7-8C87579271FE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7D576224-CACE-4A76-A75D-097426600000}" type="sibTrans" cxnId="{61C30940-3379-4AF3-94F7-8C87579271FE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BE6D311C-215E-4DC2-B3EA-F67D88E32F64}">
      <dgm:prSet phldrT="[Текст]"/>
      <dgm:spPr/>
      <dgm:t>
        <a:bodyPr/>
        <a:lstStyle/>
        <a:p>
          <a:r>
            <a:rPr lang="ru-RU" dirty="0"/>
            <a:t>Устойчивость к деградации</a:t>
          </a:r>
        </a:p>
      </dgm:t>
    </dgm:pt>
    <dgm:pt modelId="{4970D52D-0A3A-46F5-8D1E-C9A5CA64FC06}" type="parTrans" cxnId="{98A70BC6-ED27-40AF-AFE4-C93EBB7A1273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E24456C2-B310-476E-9CF1-2A0C3B66907C}" type="sibTrans" cxnId="{98A70BC6-ED27-40AF-AFE4-C93EBB7A1273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EA845E0B-0F27-4416-9795-CE2713F17758}">
      <dgm:prSet/>
      <dgm:spPr/>
      <dgm:t>
        <a:bodyPr/>
        <a:lstStyle/>
        <a:p>
          <a:r>
            <a:rPr lang="ru-RU" dirty="0"/>
            <a:t>Дешевизна и простота синтеза монокристаллов</a:t>
          </a:r>
        </a:p>
      </dgm:t>
    </dgm:pt>
    <dgm:pt modelId="{FD7046B6-8CD6-4829-9953-EC2BD023C620}" type="parTrans" cxnId="{1C594717-411B-44E8-A809-314D55A7C1AE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FE739A78-214D-4A8B-A8B6-5573DEDAE75E}" type="sibTrans" cxnId="{1C594717-411B-44E8-A809-314D55A7C1AE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C4BA9D5D-97D0-47A8-8F1A-3F01A978B72B}" type="pres">
      <dgm:prSet presAssocID="{A1398897-945E-483E-A87D-EFDE98C933B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0F9D571-893D-497D-A738-C1ED3C1A6926}" type="pres">
      <dgm:prSet presAssocID="{AFDC44AC-4BD6-45CD-8CCF-19F228AE1F2D}" presName="hierRoot1" presStyleCnt="0">
        <dgm:presLayoutVars>
          <dgm:hierBranch val="init"/>
        </dgm:presLayoutVars>
      </dgm:prSet>
      <dgm:spPr/>
    </dgm:pt>
    <dgm:pt modelId="{0B28E893-7A77-4305-97B3-611F5CC012E0}" type="pres">
      <dgm:prSet presAssocID="{AFDC44AC-4BD6-45CD-8CCF-19F228AE1F2D}" presName="rootComposite1" presStyleCnt="0"/>
      <dgm:spPr/>
    </dgm:pt>
    <dgm:pt modelId="{D1C11B14-C084-420A-92D4-0AE84DD37992}" type="pres">
      <dgm:prSet presAssocID="{AFDC44AC-4BD6-45CD-8CCF-19F228AE1F2D}" presName="rootText1" presStyleLbl="node0" presStyleIdx="0" presStyleCnt="1" custScaleX="262211" custScaleY="130991">
        <dgm:presLayoutVars>
          <dgm:chPref val="3"/>
        </dgm:presLayoutVars>
      </dgm:prSet>
      <dgm:spPr/>
    </dgm:pt>
    <dgm:pt modelId="{227E0322-B48C-40AF-8A07-04034F893D45}" type="pres">
      <dgm:prSet presAssocID="{AFDC44AC-4BD6-45CD-8CCF-19F228AE1F2D}" presName="rootConnector1" presStyleLbl="node1" presStyleIdx="0" presStyleCnt="0"/>
      <dgm:spPr/>
    </dgm:pt>
    <dgm:pt modelId="{4BF9B5CE-4DA0-496B-9889-4EF610077A73}" type="pres">
      <dgm:prSet presAssocID="{AFDC44AC-4BD6-45CD-8CCF-19F228AE1F2D}" presName="hierChild2" presStyleCnt="0"/>
      <dgm:spPr/>
    </dgm:pt>
    <dgm:pt modelId="{1EF8AAE6-B993-4C2E-8FBA-F8ED120D251F}" type="pres">
      <dgm:prSet presAssocID="{6D3DBDD5-66D7-4CF4-9081-47100FAD2706}" presName="Name37" presStyleLbl="parChTrans1D2" presStyleIdx="0" presStyleCnt="4"/>
      <dgm:spPr/>
    </dgm:pt>
    <dgm:pt modelId="{5CA1495A-5636-414E-878E-9D040293AEF5}" type="pres">
      <dgm:prSet presAssocID="{BF478BED-95C6-40AB-AB0B-DCF1CEFDF988}" presName="hierRoot2" presStyleCnt="0">
        <dgm:presLayoutVars>
          <dgm:hierBranch val="init"/>
        </dgm:presLayoutVars>
      </dgm:prSet>
      <dgm:spPr/>
    </dgm:pt>
    <dgm:pt modelId="{1C0C378D-B652-4DED-B231-8C0FEFE1507C}" type="pres">
      <dgm:prSet presAssocID="{BF478BED-95C6-40AB-AB0B-DCF1CEFDF988}" presName="rootComposite" presStyleCnt="0"/>
      <dgm:spPr/>
    </dgm:pt>
    <dgm:pt modelId="{0F846C8C-5C68-4710-8780-7F46D1D595E6}" type="pres">
      <dgm:prSet presAssocID="{BF478BED-95C6-40AB-AB0B-DCF1CEFDF988}" presName="rootText" presStyleLbl="node2" presStyleIdx="0" presStyleCnt="4" custScaleX="130991" custScaleY="130991">
        <dgm:presLayoutVars>
          <dgm:chPref val="3"/>
        </dgm:presLayoutVars>
      </dgm:prSet>
      <dgm:spPr/>
    </dgm:pt>
    <dgm:pt modelId="{B4FBE590-4AE9-4379-9760-14765D126B21}" type="pres">
      <dgm:prSet presAssocID="{BF478BED-95C6-40AB-AB0B-DCF1CEFDF988}" presName="rootConnector" presStyleLbl="node2" presStyleIdx="0" presStyleCnt="4"/>
      <dgm:spPr/>
    </dgm:pt>
    <dgm:pt modelId="{A1FDED29-53CA-4A39-AD0C-6FC8C62E2DE5}" type="pres">
      <dgm:prSet presAssocID="{BF478BED-95C6-40AB-AB0B-DCF1CEFDF988}" presName="hierChild4" presStyleCnt="0"/>
      <dgm:spPr/>
    </dgm:pt>
    <dgm:pt modelId="{574355BA-41E7-4A94-88D3-734168903B9B}" type="pres">
      <dgm:prSet presAssocID="{BF478BED-95C6-40AB-AB0B-DCF1CEFDF988}" presName="hierChild5" presStyleCnt="0"/>
      <dgm:spPr/>
    </dgm:pt>
    <dgm:pt modelId="{5D1D87E3-098B-419D-A985-BEA012111CD2}" type="pres">
      <dgm:prSet presAssocID="{D335CFE3-D904-4CBE-A23F-633DDA3099D4}" presName="Name37" presStyleLbl="parChTrans1D2" presStyleIdx="1" presStyleCnt="4"/>
      <dgm:spPr/>
    </dgm:pt>
    <dgm:pt modelId="{02934B68-B520-4F43-9049-51BDD1B2F3D2}" type="pres">
      <dgm:prSet presAssocID="{77EF9F1F-789E-4A2A-B776-BF40D0BC7593}" presName="hierRoot2" presStyleCnt="0">
        <dgm:presLayoutVars>
          <dgm:hierBranch val="init"/>
        </dgm:presLayoutVars>
      </dgm:prSet>
      <dgm:spPr/>
    </dgm:pt>
    <dgm:pt modelId="{AAFBA621-9F91-4EC6-993E-12D7474E643A}" type="pres">
      <dgm:prSet presAssocID="{77EF9F1F-789E-4A2A-B776-BF40D0BC7593}" presName="rootComposite" presStyleCnt="0"/>
      <dgm:spPr/>
    </dgm:pt>
    <dgm:pt modelId="{D57345B4-28BB-4352-B839-1555E13F68A0}" type="pres">
      <dgm:prSet presAssocID="{77EF9F1F-789E-4A2A-B776-BF40D0BC7593}" presName="rootText" presStyleLbl="node2" presStyleIdx="1" presStyleCnt="4" custScaleX="130991" custScaleY="130991">
        <dgm:presLayoutVars>
          <dgm:chPref val="3"/>
        </dgm:presLayoutVars>
      </dgm:prSet>
      <dgm:spPr/>
    </dgm:pt>
    <dgm:pt modelId="{1B921B4E-12D6-451B-8323-58E8ED8464AC}" type="pres">
      <dgm:prSet presAssocID="{77EF9F1F-789E-4A2A-B776-BF40D0BC7593}" presName="rootConnector" presStyleLbl="node2" presStyleIdx="1" presStyleCnt="4"/>
      <dgm:spPr/>
    </dgm:pt>
    <dgm:pt modelId="{CAAB4F77-DCCD-43D9-B837-0B9DB7F51908}" type="pres">
      <dgm:prSet presAssocID="{77EF9F1F-789E-4A2A-B776-BF40D0BC7593}" presName="hierChild4" presStyleCnt="0"/>
      <dgm:spPr/>
    </dgm:pt>
    <dgm:pt modelId="{0CDE409E-C4CC-4C98-9B68-57373C5C0BD9}" type="pres">
      <dgm:prSet presAssocID="{77EF9F1F-789E-4A2A-B776-BF40D0BC7593}" presName="hierChild5" presStyleCnt="0"/>
      <dgm:spPr/>
    </dgm:pt>
    <dgm:pt modelId="{3983A002-D70A-48B9-B95E-A43E8BA90F71}" type="pres">
      <dgm:prSet presAssocID="{4970D52D-0A3A-46F5-8D1E-C9A5CA64FC06}" presName="Name37" presStyleLbl="parChTrans1D2" presStyleIdx="2" presStyleCnt="4"/>
      <dgm:spPr/>
    </dgm:pt>
    <dgm:pt modelId="{FF2B37C9-7819-42AD-B625-74FE340C8966}" type="pres">
      <dgm:prSet presAssocID="{BE6D311C-215E-4DC2-B3EA-F67D88E32F64}" presName="hierRoot2" presStyleCnt="0">
        <dgm:presLayoutVars>
          <dgm:hierBranch val="init"/>
        </dgm:presLayoutVars>
      </dgm:prSet>
      <dgm:spPr/>
    </dgm:pt>
    <dgm:pt modelId="{07BBD026-14A6-4BB6-8695-338965E11AEF}" type="pres">
      <dgm:prSet presAssocID="{BE6D311C-215E-4DC2-B3EA-F67D88E32F64}" presName="rootComposite" presStyleCnt="0"/>
      <dgm:spPr/>
    </dgm:pt>
    <dgm:pt modelId="{20754917-AD6C-4D30-97AE-A37081150B99}" type="pres">
      <dgm:prSet presAssocID="{BE6D311C-215E-4DC2-B3EA-F67D88E32F64}" presName="rootText" presStyleLbl="node2" presStyleIdx="2" presStyleCnt="4" custScaleX="130991" custScaleY="130991">
        <dgm:presLayoutVars>
          <dgm:chPref val="3"/>
        </dgm:presLayoutVars>
      </dgm:prSet>
      <dgm:spPr/>
    </dgm:pt>
    <dgm:pt modelId="{B239E9C5-B832-4CEB-BCA8-E33CA517249B}" type="pres">
      <dgm:prSet presAssocID="{BE6D311C-215E-4DC2-B3EA-F67D88E32F64}" presName="rootConnector" presStyleLbl="node2" presStyleIdx="2" presStyleCnt="4"/>
      <dgm:spPr/>
    </dgm:pt>
    <dgm:pt modelId="{76A0B8C6-A447-4584-AA93-BE336A7277A8}" type="pres">
      <dgm:prSet presAssocID="{BE6D311C-215E-4DC2-B3EA-F67D88E32F64}" presName="hierChild4" presStyleCnt="0"/>
      <dgm:spPr/>
    </dgm:pt>
    <dgm:pt modelId="{5F0B95CB-375C-4A6D-A6A6-0AA3FDFCB51E}" type="pres">
      <dgm:prSet presAssocID="{BE6D311C-215E-4DC2-B3EA-F67D88E32F64}" presName="hierChild5" presStyleCnt="0"/>
      <dgm:spPr/>
    </dgm:pt>
    <dgm:pt modelId="{37E08525-008F-41D0-9E11-DE988A7F614E}" type="pres">
      <dgm:prSet presAssocID="{FD7046B6-8CD6-4829-9953-EC2BD023C620}" presName="Name37" presStyleLbl="parChTrans1D2" presStyleIdx="3" presStyleCnt="4"/>
      <dgm:spPr/>
    </dgm:pt>
    <dgm:pt modelId="{B6D9D6FA-5A61-4EFD-A95F-1ED18E370B86}" type="pres">
      <dgm:prSet presAssocID="{EA845E0B-0F27-4416-9795-CE2713F17758}" presName="hierRoot2" presStyleCnt="0">
        <dgm:presLayoutVars>
          <dgm:hierBranch val="init"/>
        </dgm:presLayoutVars>
      </dgm:prSet>
      <dgm:spPr/>
    </dgm:pt>
    <dgm:pt modelId="{470DDB48-CF1F-4A5D-BF67-005EECACD7C7}" type="pres">
      <dgm:prSet presAssocID="{EA845E0B-0F27-4416-9795-CE2713F17758}" presName="rootComposite" presStyleCnt="0"/>
      <dgm:spPr/>
    </dgm:pt>
    <dgm:pt modelId="{8C9BEF4F-33A8-4ED4-A42A-353E3FE2CA69}" type="pres">
      <dgm:prSet presAssocID="{EA845E0B-0F27-4416-9795-CE2713F17758}" presName="rootText" presStyleLbl="node2" presStyleIdx="3" presStyleCnt="4" custScaleX="130991" custScaleY="130991" custLinFactNeighborX="-10747">
        <dgm:presLayoutVars>
          <dgm:chPref val="3"/>
        </dgm:presLayoutVars>
      </dgm:prSet>
      <dgm:spPr/>
    </dgm:pt>
    <dgm:pt modelId="{7187B3D3-3F4E-44B2-9064-240D0ADC222E}" type="pres">
      <dgm:prSet presAssocID="{EA845E0B-0F27-4416-9795-CE2713F17758}" presName="rootConnector" presStyleLbl="node2" presStyleIdx="3" presStyleCnt="4"/>
      <dgm:spPr/>
    </dgm:pt>
    <dgm:pt modelId="{3FA45EB5-5C0F-40CC-AE1F-A623431ECF41}" type="pres">
      <dgm:prSet presAssocID="{EA845E0B-0F27-4416-9795-CE2713F17758}" presName="hierChild4" presStyleCnt="0"/>
      <dgm:spPr/>
    </dgm:pt>
    <dgm:pt modelId="{2CB28335-B03C-4A8B-900A-393DC5945069}" type="pres">
      <dgm:prSet presAssocID="{EA845E0B-0F27-4416-9795-CE2713F17758}" presName="hierChild5" presStyleCnt="0"/>
      <dgm:spPr/>
    </dgm:pt>
    <dgm:pt modelId="{FEAB5188-6DBB-4713-8896-2B525A0B81C0}" type="pres">
      <dgm:prSet presAssocID="{AFDC44AC-4BD6-45CD-8CCF-19F228AE1F2D}" presName="hierChild3" presStyleCnt="0"/>
      <dgm:spPr/>
    </dgm:pt>
  </dgm:ptLst>
  <dgm:cxnLst>
    <dgm:cxn modelId="{FFB00A05-748D-471F-9B12-50E8F2062FB9}" type="presOf" srcId="{A1398897-945E-483E-A87D-EFDE98C933B4}" destId="{C4BA9D5D-97D0-47A8-8F1A-3F01A978B72B}" srcOrd="0" destOrd="0" presId="urn:microsoft.com/office/officeart/2005/8/layout/orgChart1"/>
    <dgm:cxn modelId="{1C594717-411B-44E8-A809-314D55A7C1AE}" srcId="{AFDC44AC-4BD6-45CD-8CCF-19F228AE1F2D}" destId="{EA845E0B-0F27-4416-9795-CE2713F17758}" srcOrd="3" destOrd="0" parTransId="{FD7046B6-8CD6-4829-9953-EC2BD023C620}" sibTransId="{FE739A78-214D-4A8B-A8B6-5573DEDAE75E}"/>
    <dgm:cxn modelId="{CC909C24-290A-41DA-A4FB-AA546E7F48B0}" srcId="{A1398897-945E-483E-A87D-EFDE98C933B4}" destId="{AFDC44AC-4BD6-45CD-8CCF-19F228AE1F2D}" srcOrd="0" destOrd="0" parTransId="{CDEF8FBF-09C3-458F-AE05-59115D117C57}" sibTransId="{463AE4E3-CD92-482C-98DC-07656D697BF9}"/>
    <dgm:cxn modelId="{268EAF24-7EF1-42FF-9D31-538E39D68F1B}" type="presOf" srcId="{AFDC44AC-4BD6-45CD-8CCF-19F228AE1F2D}" destId="{D1C11B14-C084-420A-92D4-0AE84DD37992}" srcOrd="0" destOrd="0" presId="urn:microsoft.com/office/officeart/2005/8/layout/orgChart1"/>
    <dgm:cxn modelId="{61C30940-3379-4AF3-94F7-8C87579271FE}" srcId="{AFDC44AC-4BD6-45CD-8CCF-19F228AE1F2D}" destId="{77EF9F1F-789E-4A2A-B776-BF40D0BC7593}" srcOrd="1" destOrd="0" parTransId="{D335CFE3-D904-4CBE-A23F-633DDA3099D4}" sibTransId="{7D576224-CACE-4A76-A75D-097426600000}"/>
    <dgm:cxn modelId="{58443A6D-01D1-499B-B96E-008017D448C9}" type="presOf" srcId="{BF478BED-95C6-40AB-AB0B-DCF1CEFDF988}" destId="{B4FBE590-4AE9-4379-9760-14765D126B21}" srcOrd="1" destOrd="0" presId="urn:microsoft.com/office/officeart/2005/8/layout/orgChart1"/>
    <dgm:cxn modelId="{69A70254-C0B1-4C6D-BFE9-210BBA9611B5}" srcId="{AFDC44AC-4BD6-45CD-8CCF-19F228AE1F2D}" destId="{BF478BED-95C6-40AB-AB0B-DCF1CEFDF988}" srcOrd="0" destOrd="0" parTransId="{6D3DBDD5-66D7-4CF4-9081-47100FAD2706}" sibTransId="{1E07076A-6A9A-4ADC-87D4-B89D09EEAEF1}"/>
    <dgm:cxn modelId="{D3198156-8DD1-486D-8503-0D77EE4CAA9B}" type="presOf" srcId="{BE6D311C-215E-4DC2-B3EA-F67D88E32F64}" destId="{20754917-AD6C-4D30-97AE-A37081150B99}" srcOrd="0" destOrd="0" presId="urn:microsoft.com/office/officeart/2005/8/layout/orgChart1"/>
    <dgm:cxn modelId="{E597CE7D-BA3C-48B0-A899-8BC23C30A445}" type="presOf" srcId="{FD7046B6-8CD6-4829-9953-EC2BD023C620}" destId="{37E08525-008F-41D0-9E11-DE988A7F614E}" srcOrd="0" destOrd="0" presId="urn:microsoft.com/office/officeart/2005/8/layout/orgChart1"/>
    <dgm:cxn modelId="{563D667E-D6A9-4EBB-B154-9244EB9F2C4B}" type="presOf" srcId="{EA845E0B-0F27-4416-9795-CE2713F17758}" destId="{8C9BEF4F-33A8-4ED4-A42A-353E3FE2CA69}" srcOrd="0" destOrd="0" presId="urn:microsoft.com/office/officeart/2005/8/layout/orgChart1"/>
    <dgm:cxn modelId="{42B8D392-0500-40E2-822A-315B12BD4F88}" type="presOf" srcId="{4970D52D-0A3A-46F5-8D1E-C9A5CA64FC06}" destId="{3983A002-D70A-48B9-B95E-A43E8BA90F71}" srcOrd="0" destOrd="0" presId="urn:microsoft.com/office/officeart/2005/8/layout/orgChart1"/>
    <dgm:cxn modelId="{FF5EB096-2519-4075-AC55-31ABCD06C47C}" type="presOf" srcId="{6D3DBDD5-66D7-4CF4-9081-47100FAD2706}" destId="{1EF8AAE6-B993-4C2E-8FBA-F8ED120D251F}" srcOrd="0" destOrd="0" presId="urn:microsoft.com/office/officeart/2005/8/layout/orgChart1"/>
    <dgm:cxn modelId="{8B740C9A-E2DE-43A1-8297-C19543D55196}" type="presOf" srcId="{EA845E0B-0F27-4416-9795-CE2713F17758}" destId="{7187B3D3-3F4E-44B2-9064-240D0ADC222E}" srcOrd="1" destOrd="0" presId="urn:microsoft.com/office/officeart/2005/8/layout/orgChart1"/>
    <dgm:cxn modelId="{51A9599F-1C68-4BFD-B77B-AEDDA12237BF}" type="presOf" srcId="{D335CFE3-D904-4CBE-A23F-633DDA3099D4}" destId="{5D1D87E3-098B-419D-A985-BEA012111CD2}" srcOrd="0" destOrd="0" presId="urn:microsoft.com/office/officeart/2005/8/layout/orgChart1"/>
    <dgm:cxn modelId="{33ACEAA3-C212-4519-A009-3BEC53BA260A}" type="presOf" srcId="{77EF9F1F-789E-4A2A-B776-BF40D0BC7593}" destId="{1B921B4E-12D6-451B-8323-58E8ED8464AC}" srcOrd="1" destOrd="0" presId="urn:microsoft.com/office/officeart/2005/8/layout/orgChart1"/>
    <dgm:cxn modelId="{AA968CAD-46C5-4D56-A47F-12699B781B56}" type="presOf" srcId="{77EF9F1F-789E-4A2A-B776-BF40D0BC7593}" destId="{D57345B4-28BB-4352-B839-1555E13F68A0}" srcOrd="0" destOrd="0" presId="urn:microsoft.com/office/officeart/2005/8/layout/orgChart1"/>
    <dgm:cxn modelId="{98A70BC6-ED27-40AF-AFE4-C93EBB7A1273}" srcId="{AFDC44AC-4BD6-45CD-8CCF-19F228AE1F2D}" destId="{BE6D311C-215E-4DC2-B3EA-F67D88E32F64}" srcOrd="2" destOrd="0" parTransId="{4970D52D-0A3A-46F5-8D1E-C9A5CA64FC06}" sibTransId="{E24456C2-B310-476E-9CF1-2A0C3B66907C}"/>
    <dgm:cxn modelId="{C70062DC-CFB9-4678-8062-E6F0ACD18F78}" type="presOf" srcId="{BF478BED-95C6-40AB-AB0B-DCF1CEFDF988}" destId="{0F846C8C-5C68-4710-8780-7F46D1D595E6}" srcOrd="0" destOrd="0" presId="urn:microsoft.com/office/officeart/2005/8/layout/orgChart1"/>
    <dgm:cxn modelId="{799EB9E0-38E3-4B6F-AE3D-1A7D2C888E31}" type="presOf" srcId="{AFDC44AC-4BD6-45CD-8CCF-19F228AE1F2D}" destId="{227E0322-B48C-40AF-8A07-04034F893D45}" srcOrd="1" destOrd="0" presId="urn:microsoft.com/office/officeart/2005/8/layout/orgChart1"/>
    <dgm:cxn modelId="{8B2E5EF9-8E5B-4B07-92E4-54A99EF71F33}" type="presOf" srcId="{BE6D311C-215E-4DC2-B3EA-F67D88E32F64}" destId="{B239E9C5-B832-4CEB-BCA8-E33CA517249B}" srcOrd="1" destOrd="0" presId="urn:microsoft.com/office/officeart/2005/8/layout/orgChart1"/>
    <dgm:cxn modelId="{42A72CDF-29E1-4B2A-AD8F-3914337BEC76}" type="presParOf" srcId="{C4BA9D5D-97D0-47A8-8F1A-3F01A978B72B}" destId="{40F9D571-893D-497D-A738-C1ED3C1A6926}" srcOrd="0" destOrd="0" presId="urn:microsoft.com/office/officeart/2005/8/layout/orgChart1"/>
    <dgm:cxn modelId="{012D7A60-D06A-43CB-9D37-2E9D15D72B0D}" type="presParOf" srcId="{40F9D571-893D-497D-A738-C1ED3C1A6926}" destId="{0B28E893-7A77-4305-97B3-611F5CC012E0}" srcOrd="0" destOrd="0" presId="urn:microsoft.com/office/officeart/2005/8/layout/orgChart1"/>
    <dgm:cxn modelId="{00F3FF51-8EBF-4224-8451-C7468CDDB9D2}" type="presParOf" srcId="{0B28E893-7A77-4305-97B3-611F5CC012E0}" destId="{D1C11B14-C084-420A-92D4-0AE84DD37992}" srcOrd="0" destOrd="0" presId="urn:microsoft.com/office/officeart/2005/8/layout/orgChart1"/>
    <dgm:cxn modelId="{FE7388AA-AF50-4E82-8735-00A9504B828B}" type="presParOf" srcId="{0B28E893-7A77-4305-97B3-611F5CC012E0}" destId="{227E0322-B48C-40AF-8A07-04034F893D45}" srcOrd="1" destOrd="0" presId="urn:microsoft.com/office/officeart/2005/8/layout/orgChart1"/>
    <dgm:cxn modelId="{96FCDCE3-8921-4999-9E9F-2AF574151AC2}" type="presParOf" srcId="{40F9D571-893D-497D-A738-C1ED3C1A6926}" destId="{4BF9B5CE-4DA0-496B-9889-4EF610077A73}" srcOrd="1" destOrd="0" presId="urn:microsoft.com/office/officeart/2005/8/layout/orgChart1"/>
    <dgm:cxn modelId="{EB91B44E-1846-4FCA-92EB-6DD76CFA5BF7}" type="presParOf" srcId="{4BF9B5CE-4DA0-496B-9889-4EF610077A73}" destId="{1EF8AAE6-B993-4C2E-8FBA-F8ED120D251F}" srcOrd="0" destOrd="0" presId="urn:microsoft.com/office/officeart/2005/8/layout/orgChart1"/>
    <dgm:cxn modelId="{E99CBADA-CB3C-408A-AF2E-BFE05B485A87}" type="presParOf" srcId="{4BF9B5CE-4DA0-496B-9889-4EF610077A73}" destId="{5CA1495A-5636-414E-878E-9D040293AEF5}" srcOrd="1" destOrd="0" presId="urn:microsoft.com/office/officeart/2005/8/layout/orgChart1"/>
    <dgm:cxn modelId="{AE007AD7-D230-4588-AB16-E0978DB59A5E}" type="presParOf" srcId="{5CA1495A-5636-414E-878E-9D040293AEF5}" destId="{1C0C378D-B652-4DED-B231-8C0FEFE1507C}" srcOrd="0" destOrd="0" presId="urn:microsoft.com/office/officeart/2005/8/layout/orgChart1"/>
    <dgm:cxn modelId="{BB02C908-D994-4E51-BAA6-5F10FCE180BE}" type="presParOf" srcId="{1C0C378D-B652-4DED-B231-8C0FEFE1507C}" destId="{0F846C8C-5C68-4710-8780-7F46D1D595E6}" srcOrd="0" destOrd="0" presId="urn:microsoft.com/office/officeart/2005/8/layout/orgChart1"/>
    <dgm:cxn modelId="{6169517F-F3FA-419F-9EC9-864D04D45B9F}" type="presParOf" srcId="{1C0C378D-B652-4DED-B231-8C0FEFE1507C}" destId="{B4FBE590-4AE9-4379-9760-14765D126B21}" srcOrd="1" destOrd="0" presId="urn:microsoft.com/office/officeart/2005/8/layout/orgChart1"/>
    <dgm:cxn modelId="{6787A5DB-F290-4675-90CE-F320DA10D000}" type="presParOf" srcId="{5CA1495A-5636-414E-878E-9D040293AEF5}" destId="{A1FDED29-53CA-4A39-AD0C-6FC8C62E2DE5}" srcOrd="1" destOrd="0" presId="urn:microsoft.com/office/officeart/2005/8/layout/orgChart1"/>
    <dgm:cxn modelId="{AC6DF273-0E44-4FCA-AA60-682D4119BACD}" type="presParOf" srcId="{5CA1495A-5636-414E-878E-9D040293AEF5}" destId="{574355BA-41E7-4A94-88D3-734168903B9B}" srcOrd="2" destOrd="0" presId="urn:microsoft.com/office/officeart/2005/8/layout/orgChart1"/>
    <dgm:cxn modelId="{E710854C-B645-4866-83AA-9BADDA7FDBE4}" type="presParOf" srcId="{4BF9B5CE-4DA0-496B-9889-4EF610077A73}" destId="{5D1D87E3-098B-419D-A985-BEA012111CD2}" srcOrd="2" destOrd="0" presId="urn:microsoft.com/office/officeart/2005/8/layout/orgChart1"/>
    <dgm:cxn modelId="{4D6BF857-17C3-458B-A3EE-A56304401116}" type="presParOf" srcId="{4BF9B5CE-4DA0-496B-9889-4EF610077A73}" destId="{02934B68-B520-4F43-9049-51BDD1B2F3D2}" srcOrd="3" destOrd="0" presId="urn:microsoft.com/office/officeart/2005/8/layout/orgChart1"/>
    <dgm:cxn modelId="{45ACF7D6-0AC8-4D7B-BD1F-8FAE7C4534DD}" type="presParOf" srcId="{02934B68-B520-4F43-9049-51BDD1B2F3D2}" destId="{AAFBA621-9F91-4EC6-993E-12D7474E643A}" srcOrd="0" destOrd="0" presId="urn:microsoft.com/office/officeart/2005/8/layout/orgChart1"/>
    <dgm:cxn modelId="{071DE2FD-A176-4ADB-95EB-566706611CB1}" type="presParOf" srcId="{AAFBA621-9F91-4EC6-993E-12D7474E643A}" destId="{D57345B4-28BB-4352-B839-1555E13F68A0}" srcOrd="0" destOrd="0" presId="urn:microsoft.com/office/officeart/2005/8/layout/orgChart1"/>
    <dgm:cxn modelId="{AEFEDBCF-4E85-459E-94ED-6F4D8B9B8666}" type="presParOf" srcId="{AAFBA621-9F91-4EC6-993E-12D7474E643A}" destId="{1B921B4E-12D6-451B-8323-58E8ED8464AC}" srcOrd="1" destOrd="0" presId="urn:microsoft.com/office/officeart/2005/8/layout/orgChart1"/>
    <dgm:cxn modelId="{152A195F-7104-4801-8CAC-7CB5711C73A1}" type="presParOf" srcId="{02934B68-B520-4F43-9049-51BDD1B2F3D2}" destId="{CAAB4F77-DCCD-43D9-B837-0B9DB7F51908}" srcOrd="1" destOrd="0" presId="urn:microsoft.com/office/officeart/2005/8/layout/orgChart1"/>
    <dgm:cxn modelId="{4BF90011-0451-4867-83CA-E93E33C7BEB9}" type="presParOf" srcId="{02934B68-B520-4F43-9049-51BDD1B2F3D2}" destId="{0CDE409E-C4CC-4C98-9B68-57373C5C0BD9}" srcOrd="2" destOrd="0" presId="urn:microsoft.com/office/officeart/2005/8/layout/orgChart1"/>
    <dgm:cxn modelId="{5443A53F-DB1E-4FB7-AECF-D7C0C4829BDB}" type="presParOf" srcId="{4BF9B5CE-4DA0-496B-9889-4EF610077A73}" destId="{3983A002-D70A-48B9-B95E-A43E8BA90F71}" srcOrd="4" destOrd="0" presId="urn:microsoft.com/office/officeart/2005/8/layout/orgChart1"/>
    <dgm:cxn modelId="{2ACCF465-B636-486B-9198-A633E2F47F7E}" type="presParOf" srcId="{4BF9B5CE-4DA0-496B-9889-4EF610077A73}" destId="{FF2B37C9-7819-42AD-B625-74FE340C8966}" srcOrd="5" destOrd="0" presId="urn:microsoft.com/office/officeart/2005/8/layout/orgChart1"/>
    <dgm:cxn modelId="{CB113117-3988-4A08-9431-591E900F2566}" type="presParOf" srcId="{FF2B37C9-7819-42AD-B625-74FE340C8966}" destId="{07BBD026-14A6-4BB6-8695-338965E11AEF}" srcOrd="0" destOrd="0" presId="urn:microsoft.com/office/officeart/2005/8/layout/orgChart1"/>
    <dgm:cxn modelId="{F859A7DA-E567-4F81-8946-E36A046AF41F}" type="presParOf" srcId="{07BBD026-14A6-4BB6-8695-338965E11AEF}" destId="{20754917-AD6C-4D30-97AE-A37081150B99}" srcOrd="0" destOrd="0" presId="urn:microsoft.com/office/officeart/2005/8/layout/orgChart1"/>
    <dgm:cxn modelId="{C0669273-35D0-4792-996B-8C9E6FE5084E}" type="presParOf" srcId="{07BBD026-14A6-4BB6-8695-338965E11AEF}" destId="{B239E9C5-B832-4CEB-BCA8-E33CA517249B}" srcOrd="1" destOrd="0" presId="urn:microsoft.com/office/officeart/2005/8/layout/orgChart1"/>
    <dgm:cxn modelId="{261D6D9F-C1D0-4608-802A-E386B8CF955C}" type="presParOf" srcId="{FF2B37C9-7819-42AD-B625-74FE340C8966}" destId="{76A0B8C6-A447-4584-AA93-BE336A7277A8}" srcOrd="1" destOrd="0" presId="urn:microsoft.com/office/officeart/2005/8/layout/orgChart1"/>
    <dgm:cxn modelId="{E9E894EB-EF35-4EB9-A30F-23E659CAC4B9}" type="presParOf" srcId="{FF2B37C9-7819-42AD-B625-74FE340C8966}" destId="{5F0B95CB-375C-4A6D-A6A6-0AA3FDFCB51E}" srcOrd="2" destOrd="0" presId="urn:microsoft.com/office/officeart/2005/8/layout/orgChart1"/>
    <dgm:cxn modelId="{75651130-EBC6-42AD-B2C4-2891AD412B9E}" type="presParOf" srcId="{4BF9B5CE-4DA0-496B-9889-4EF610077A73}" destId="{37E08525-008F-41D0-9E11-DE988A7F614E}" srcOrd="6" destOrd="0" presId="urn:microsoft.com/office/officeart/2005/8/layout/orgChart1"/>
    <dgm:cxn modelId="{745871D8-820C-448B-A88C-F52754806202}" type="presParOf" srcId="{4BF9B5CE-4DA0-496B-9889-4EF610077A73}" destId="{B6D9D6FA-5A61-4EFD-A95F-1ED18E370B86}" srcOrd="7" destOrd="0" presId="urn:microsoft.com/office/officeart/2005/8/layout/orgChart1"/>
    <dgm:cxn modelId="{DA26E650-9460-4A37-958F-C1DAED4051D9}" type="presParOf" srcId="{B6D9D6FA-5A61-4EFD-A95F-1ED18E370B86}" destId="{470DDB48-CF1F-4A5D-BF67-005EECACD7C7}" srcOrd="0" destOrd="0" presId="urn:microsoft.com/office/officeart/2005/8/layout/orgChart1"/>
    <dgm:cxn modelId="{9483DF17-ADCF-4E33-8A95-9C806BC1CAC4}" type="presParOf" srcId="{470DDB48-CF1F-4A5D-BF67-005EECACD7C7}" destId="{8C9BEF4F-33A8-4ED4-A42A-353E3FE2CA69}" srcOrd="0" destOrd="0" presId="urn:microsoft.com/office/officeart/2005/8/layout/orgChart1"/>
    <dgm:cxn modelId="{3F3D53E4-E2E6-41C9-93A4-D9D066683991}" type="presParOf" srcId="{470DDB48-CF1F-4A5D-BF67-005EECACD7C7}" destId="{7187B3D3-3F4E-44B2-9064-240D0ADC222E}" srcOrd="1" destOrd="0" presId="urn:microsoft.com/office/officeart/2005/8/layout/orgChart1"/>
    <dgm:cxn modelId="{6E5D6530-5E75-4D7A-90D6-6A61195EC12C}" type="presParOf" srcId="{B6D9D6FA-5A61-4EFD-A95F-1ED18E370B86}" destId="{3FA45EB5-5C0F-40CC-AE1F-A623431ECF41}" srcOrd="1" destOrd="0" presId="urn:microsoft.com/office/officeart/2005/8/layout/orgChart1"/>
    <dgm:cxn modelId="{4763892C-DEEE-4B31-B2A8-13BB9485BD00}" type="presParOf" srcId="{B6D9D6FA-5A61-4EFD-A95F-1ED18E370B86}" destId="{2CB28335-B03C-4A8B-900A-393DC5945069}" srcOrd="2" destOrd="0" presId="urn:microsoft.com/office/officeart/2005/8/layout/orgChart1"/>
    <dgm:cxn modelId="{A1EFF16B-CE19-403F-B16B-47CE59A128C8}" type="presParOf" srcId="{40F9D571-893D-497D-A738-C1ED3C1A6926}" destId="{FEAB5188-6DBB-4713-8896-2B525A0B81C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7BED9E-9ADA-4A92-A1CC-2064EDCE02F1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BDE3190-F0BC-4521-A0B9-E3D895E7720C}">
      <dgm:prSet phldrT="[Текст]"/>
      <dgm:spPr/>
      <dgm:t>
        <a:bodyPr/>
        <a:lstStyle/>
        <a:p>
          <a:r>
            <a:rPr lang="ru-RU" dirty="0"/>
            <a:t>ноябрь</a:t>
          </a:r>
        </a:p>
      </dgm:t>
    </dgm:pt>
    <dgm:pt modelId="{EDF5F96F-09CE-4982-8DD8-9EC00D4C7B36}" type="parTrans" cxnId="{46D832B3-85A2-485E-8B4A-76AD58B6659F}">
      <dgm:prSet/>
      <dgm:spPr/>
      <dgm:t>
        <a:bodyPr/>
        <a:lstStyle/>
        <a:p>
          <a:endParaRPr lang="ru-RU"/>
        </a:p>
      </dgm:t>
    </dgm:pt>
    <dgm:pt modelId="{3D9A8CEF-84A8-42B3-B0B4-10636078DA2F}" type="sibTrans" cxnId="{46D832B3-85A2-485E-8B4A-76AD58B6659F}">
      <dgm:prSet/>
      <dgm:spPr>
        <a:noFill/>
      </dgm:spPr>
      <dgm:t>
        <a:bodyPr/>
        <a:lstStyle/>
        <a:p>
          <a:endParaRPr lang="ru-RU"/>
        </a:p>
      </dgm:t>
    </dgm:pt>
    <dgm:pt modelId="{3415DA2F-DE67-4E42-AEF7-E1437307EBDD}">
      <dgm:prSet phldrT="[Текст]"/>
      <dgm:spPr/>
      <dgm:t>
        <a:bodyPr/>
        <a:lstStyle/>
        <a:p>
          <a:r>
            <a:rPr lang="ru-RU" dirty="0"/>
            <a:t>январь</a:t>
          </a:r>
        </a:p>
      </dgm:t>
    </dgm:pt>
    <dgm:pt modelId="{6185E650-7FCD-471C-89C0-929C3ECBBE17}" type="parTrans" cxnId="{CCD741D5-983C-4154-A0DA-19E597259B55}">
      <dgm:prSet/>
      <dgm:spPr/>
      <dgm:t>
        <a:bodyPr/>
        <a:lstStyle/>
        <a:p>
          <a:endParaRPr lang="ru-RU"/>
        </a:p>
      </dgm:t>
    </dgm:pt>
    <dgm:pt modelId="{9113B50C-2DE5-4371-BA02-A3DC959EAA1E}" type="sibTrans" cxnId="{CCD741D5-983C-4154-A0DA-19E597259B55}">
      <dgm:prSet/>
      <dgm:spPr/>
      <dgm:t>
        <a:bodyPr/>
        <a:lstStyle/>
        <a:p>
          <a:endParaRPr lang="ru-RU"/>
        </a:p>
      </dgm:t>
    </dgm:pt>
    <dgm:pt modelId="{1627CF8B-83AC-41AB-93BF-179F5B488BCB}">
      <dgm:prSet/>
      <dgm:spPr/>
      <dgm:t>
        <a:bodyPr/>
        <a:lstStyle/>
        <a:p>
          <a:r>
            <a:rPr lang="ru-RU" dirty="0"/>
            <a:t>ноябрь</a:t>
          </a:r>
        </a:p>
      </dgm:t>
    </dgm:pt>
    <dgm:pt modelId="{CE755631-83ED-4771-B84E-BBB66BFC7743}" type="parTrans" cxnId="{28F8DFD9-C9A8-4ED6-A588-F07DCE753654}">
      <dgm:prSet/>
      <dgm:spPr/>
      <dgm:t>
        <a:bodyPr/>
        <a:lstStyle/>
        <a:p>
          <a:endParaRPr lang="ru-RU"/>
        </a:p>
      </dgm:t>
    </dgm:pt>
    <dgm:pt modelId="{E19CC882-80A6-47D4-BBD9-79DFE1BE2154}" type="sibTrans" cxnId="{28F8DFD9-C9A8-4ED6-A588-F07DCE753654}">
      <dgm:prSet/>
      <dgm:spPr>
        <a:noFill/>
      </dgm:spPr>
      <dgm:t>
        <a:bodyPr/>
        <a:lstStyle/>
        <a:p>
          <a:endParaRPr lang="ru-RU"/>
        </a:p>
      </dgm:t>
    </dgm:pt>
    <dgm:pt modelId="{13D68438-C7BF-42FA-A003-C40A1EC943AE}">
      <dgm:prSet/>
      <dgm:spPr/>
      <dgm:t>
        <a:bodyPr/>
        <a:lstStyle/>
        <a:p>
          <a:r>
            <a:rPr lang="ru-RU" dirty="0"/>
            <a:t>май</a:t>
          </a:r>
        </a:p>
      </dgm:t>
    </dgm:pt>
    <dgm:pt modelId="{69973C8A-0A01-415B-8BC9-E8C1DA22016F}" type="parTrans" cxnId="{50E92938-EF2D-4FFE-90FA-D769FB21C1EE}">
      <dgm:prSet/>
      <dgm:spPr/>
      <dgm:t>
        <a:bodyPr/>
        <a:lstStyle/>
        <a:p>
          <a:endParaRPr lang="ru-RU"/>
        </a:p>
      </dgm:t>
    </dgm:pt>
    <dgm:pt modelId="{997E5407-4033-42F3-95CA-2BBE335A7C65}" type="sibTrans" cxnId="{50E92938-EF2D-4FFE-90FA-D769FB21C1EE}">
      <dgm:prSet/>
      <dgm:spPr/>
      <dgm:t>
        <a:bodyPr/>
        <a:lstStyle/>
        <a:p>
          <a:endParaRPr lang="ru-RU"/>
        </a:p>
      </dgm:t>
    </dgm:pt>
    <dgm:pt modelId="{F1103F67-C6DF-4952-B139-6713CC142E30}">
      <dgm:prSet/>
      <dgm:spPr/>
      <dgm:t>
        <a:bodyPr/>
        <a:lstStyle/>
        <a:p>
          <a:r>
            <a:rPr lang="ru-RU" dirty="0"/>
            <a:t>июль</a:t>
          </a:r>
        </a:p>
      </dgm:t>
    </dgm:pt>
    <dgm:pt modelId="{DA5482FB-3B0F-4E4E-B9E3-2F785652A10A}" type="parTrans" cxnId="{D8A5887C-1AA5-4D5B-83C2-E585C98DBA11}">
      <dgm:prSet/>
      <dgm:spPr/>
      <dgm:t>
        <a:bodyPr/>
        <a:lstStyle/>
        <a:p>
          <a:endParaRPr lang="ru-RU"/>
        </a:p>
      </dgm:t>
    </dgm:pt>
    <dgm:pt modelId="{1C7B066A-B357-44F0-B9AB-DC8B88EF8D1F}" type="sibTrans" cxnId="{D8A5887C-1AA5-4D5B-83C2-E585C98DBA11}">
      <dgm:prSet/>
      <dgm:spPr/>
      <dgm:t>
        <a:bodyPr/>
        <a:lstStyle/>
        <a:p>
          <a:endParaRPr lang="ru-RU"/>
        </a:p>
      </dgm:t>
    </dgm:pt>
    <dgm:pt modelId="{FE5564DE-B860-4D2A-A924-7DA300FA7E74}">
      <dgm:prSet/>
      <dgm:spPr/>
      <dgm:t>
        <a:bodyPr/>
        <a:lstStyle/>
        <a:p>
          <a:r>
            <a:rPr lang="ru-RU" dirty="0"/>
            <a:t>сентябрь</a:t>
          </a:r>
        </a:p>
      </dgm:t>
    </dgm:pt>
    <dgm:pt modelId="{848E2CFD-E6FC-486D-BEE2-6FE5FDEBA320}" type="parTrans" cxnId="{DBDC6ABF-B87E-4C4E-87AF-8BE718B4E92D}">
      <dgm:prSet/>
      <dgm:spPr/>
      <dgm:t>
        <a:bodyPr/>
        <a:lstStyle/>
        <a:p>
          <a:endParaRPr lang="ru-RU"/>
        </a:p>
      </dgm:t>
    </dgm:pt>
    <dgm:pt modelId="{5E898AE3-13F0-4057-9664-989DDC49AD63}" type="sibTrans" cxnId="{DBDC6ABF-B87E-4C4E-87AF-8BE718B4E92D}">
      <dgm:prSet/>
      <dgm:spPr/>
      <dgm:t>
        <a:bodyPr/>
        <a:lstStyle/>
        <a:p>
          <a:endParaRPr lang="ru-RU"/>
        </a:p>
      </dgm:t>
    </dgm:pt>
    <dgm:pt modelId="{0E1464EB-5EDA-448E-BB64-84A6CAE63680}">
      <dgm:prSet phldrT="[Текст]"/>
      <dgm:spPr/>
      <dgm:t>
        <a:bodyPr/>
        <a:lstStyle/>
        <a:p>
          <a:r>
            <a:rPr lang="ru-RU" dirty="0"/>
            <a:t>февраль</a:t>
          </a:r>
        </a:p>
      </dgm:t>
    </dgm:pt>
    <dgm:pt modelId="{DAC14D4D-372F-4C9F-B896-64263B769C9E}" type="parTrans" cxnId="{00601CB0-B612-4068-B46E-84D3BBEF936B}">
      <dgm:prSet/>
      <dgm:spPr/>
      <dgm:t>
        <a:bodyPr/>
        <a:lstStyle/>
        <a:p>
          <a:endParaRPr lang="ru-RU"/>
        </a:p>
      </dgm:t>
    </dgm:pt>
    <dgm:pt modelId="{3F33F08B-9C3E-43BA-A85D-95464FBDF90B}" type="sibTrans" cxnId="{00601CB0-B612-4068-B46E-84D3BBEF936B}">
      <dgm:prSet/>
      <dgm:spPr/>
      <dgm:t>
        <a:bodyPr/>
        <a:lstStyle/>
        <a:p>
          <a:endParaRPr lang="ru-RU"/>
        </a:p>
      </dgm:t>
    </dgm:pt>
    <dgm:pt modelId="{3478318D-33DE-4228-82D3-6EE1C5414D23}" type="pres">
      <dgm:prSet presAssocID="{547BED9E-9ADA-4A92-A1CC-2064EDCE02F1}" presName="Name0" presStyleCnt="0">
        <dgm:presLayoutVars>
          <dgm:dir/>
          <dgm:resizeHandles val="exact"/>
        </dgm:presLayoutVars>
      </dgm:prSet>
      <dgm:spPr/>
    </dgm:pt>
    <dgm:pt modelId="{37FB10C0-CC33-4338-B52F-05E6B50E230F}" type="pres">
      <dgm:prSet presAssocID="{1BDE3190-F0BC-4521-A0B9-E3D895E7720C}" presName="node" presStyleLbl="node1" presStyleIdx="0" presStyleCnt="7">
        <dgm:presLayoutVars>
          <dgm:bulletEnabled val="1"/>
        </dgm:presLayoutVars>
      </dgm:prSet>
      <dgm:spPr/>
    </dgm:pt>
    <dgm:pt modelId="{9F1790FB-A3CD-4C6D-8688-2A795557228E}" type="pres">
      <dgm:prSet presAssocID="{3D9A8CEF-84A8-42B3-B0B4-10636078DA2F}" presName="sibTrans" presStyleLbl="sibTrans2D1" presStyleIdx="0" presStyleCnt="6" custLinFactX="-100000" custLinFactY="100000" custLinFactNeighborX="-164432" custLinFactNeighborY="130518"/>
      <dgm:spPr/>
    </dgm:pt>
    <dgm:pt modelId="{DBB9C622-8C86-4221-ADE1-C6B47824E9CC}" type="pres">
      <dgm:prSet presAssocID="{3D9A8CEF-84A8-42B3-B0B4-10636078DA2F}" presName="connectorText" presStyleLbl="sibTrans2D1" presStyleIdx="0" presStyleCnt="6"/>
      <dgm:spPr/>
    </dgm:pt>
    <dgm:pt modelId="{0C84647F-2F0A-4C94-92D1-5C987D6E32D9}" type="pres">
      <dgm:prSet presAssocID="{3415DA2F-DE67-4E42-AEF7-E1437307EBDD}" presName="node" presStyleLbl="node1" presStyleIdx="1" presStyleCnt="7">
        <dgm:presLayoutVars>
          <dgm:bulletEnabled val="1"/>
        </dgm:presLayoutVars>
      </dgm:prSet>
      <dgm:spPr/>
    </dgm:pt>
    <dgm:pt modelId="{1FB4D442-3176-41C4-8134-D6E913A2592D}" type="pres">
      <dgm:prSet presAssocID="{9113B50C-2DE5-4371-BA02-A3DC959EAA1E}" presName="sibTrans" presStyleLbl="sibTrans2D1" presStyleIdx="1" presStyleCnt="6"/>
      <dgm:spPr/>
    </dgm:pt>
    <dgm:pt modelId="{E9EED7C7-B602-46F5-A026-A147D6A3C953}" type="pres">
      <dgm:prSet presAssocID="{9113B50C-2DE5-4371-BA02-A3DC959EAA1E}" presName="connectorText" presStyleLbl="sibTrans2D1" presStyleIdx="1" presStyleCnt="6"/>
      <dgm:spPr/>
    </dgm:pt>
    <dgm:pt modelId="{D3300ABA-6D5E-43FE-87C2-8E786EDA3A43}" type="pres">
      <dgm:prSet presAssocID="{0E1464EB-5EDA-448E-BB64-84A6CAE63680}" presName="node" presStyleLbl="node1" presStyleIdx="2" presStyleCnt="7">
        <dgm:presLayoutVars>
          <dgm:bulletEnabled val="1"/>
        </dgm:presLayoutVars>
      </dgm:prSet>
      <dgm:spPr/>
    </dgm:pt>
    <dgm:pt modelId="{88A337F8-0831-423A-AE06-AFDD72E2FA95}" type="pres">
      <dgm:prSet presAssocID="{3F33F08B-9C3E-43BA-A85D-95464FBDF90B}" presName="sibTrans" presStyleLbl="sibTrans2D1" presStyleIdx="2" presStyleCnt="6"/>
      <dgm:spPr/>
    </dgm:pt>
    <dgm:pt modelId="{4C597B94-560C-40B6-AA9F-4426C8AE80EA}" type="pres">
      <dgm:prSet presAssocID="{3F33F08B-9C3E-43BA-A85D-95464FBDF90B}" presName="connectorText" presStyleLbl="sibTrans2D1" presStyleIdx="2" presStyleCnt="6"/>
      <dgm:spPr/>
    </dgm:pt>
    <dgm:pt modelId="{23538E5B-B4B7-4717-98C8-C60E48F0E6A6}" type="pres">
      <dgm:prSet presAssocID="{13D68438-C7BF-42FA-A003-C40A1EC943AE}" presName="node" presStyleLbl="node1" presStyleIdx="3" presStyleCnt="7">
        <dgm:presLayoutVars>
          <dgm:bulletEnabled val="1"/>
        </dgm:presLayoutVars>
      </dgm:prSet>
      <dgm:spPr/>
    </dgm:pt>
    <dgm:pt modelId="{AF0E0A21-F77B-4CC0-B638-F4B4636BE41D}" type="pres">
      <dgm:prSet presAssocID="{997E5407-4033-42F3-95CA-2BBE335A7C65}" presName="sibTrans" presStyleLbl="sibTrans2D1" presStyleIdx="3" presStyleCnt="6"/>
      <dgm:spPr/>
    </dgm:pt>
    <dgm:pt modelId="{27105FF8-9069-493A-9029-9DF303FEDBAC}" type="pres">
      <dgm:prSet presAssocID="{997E5407-4033-42F3-95CA-2BBE335A7C65}" presName="connectorText" presStyleLbl="sibTrans2D1" presStyleIdx="3" presStyleCnt="6"/>
      <dgm:spPr/>
    </dgm:pt>
    <dgm:pt modelId="{0C0B0C87-13F6-41AB-9F8D-EF4408E3A463}" type="pres">
      <dgm:prSet presAssocID="{F1103F67-C6DF-4952-B139-6713CC142E30}" presName="node" presStyleLbl="node1" presStyleIdx="4" presStyleCnt="7">
        <dgm:presLayoutVars>
          <dgm:bulletEnabled val="1"/>
        </dgm:presLayoutVars>
      </dgm:prSet>
      <dgm:spPr/>
    </dgm:pt>
    <dgm:pt modelId="{7F45B230-2D2A-4CFB-9CF0-2BEF2F538E3D}" type="pres">
      <dgm:prSet presAssocID="{1C7B066A-B357-44F0-B9AB-DC8B88EF8D1F}" presName="sibTrans" presStyleLbl="sibTrans2D1" presStyleIdx="4" presStyleCnt="6"/>
      <dgm:spPr/>
    </dgm:pt>
    <dgm:pt modelId="{904099D6-C600-4CAF-B0AD-D00D8D804355}" type="pres">
      <dgm:prSet presAssocID="{1C7B066A-B357-44F0-B9AB-DC8B88EF8D1F}" presName="connectorText" presStyleLbl="sibTrans2D1" presStyleIdx="4" presStyleCnt="6"/>
      <dgm:spPr/>
    </dgm:pt>
    <dgm:pt modelId="{CE7E0FFB-22DD-4EE1-96BE-DFCF1F56ACA7}" type="pres">
      <dgm:prSet presAssocID="{FE5564DE-B860-4D2A-A924-7DA300FA7E74}" presName="node" presStyleLbl="node1" presStyleIdx="5" presStyleCnt="7">
        <dgm:presLayoutVars>
          <dgm:bulletEnabled val="1"/>
        </dgm:presLayoutVars>
      </dgm:prSet>
      <dgm:spPr/>
    </dgm:pt>
    <dgm:pt modelId="{8D511C14-2FEA-4C69-9017-06775306B866}" type="pres">
      <dgm:prSet presAssocID="{5E898AE3-13F0-4057-9664-989DDC49AD63}" presName="sibTrans" presStyleLbl="sibTrans2D1" presStyleIdx="5" presStyleCnt="6"/>
      <dgm:spPr/>
    </dgm:pt>
    <dgm:pt modelId="{5B64C956-F7ED-40D5-95C0-4614DCF9F8B9}" type="pres">
      <dgm:prSet presAssocID="{5E898AE3-13F0-4057-9664-989DDC49AD63}" presName="connectorText" presStyleLbl="sibTrans2D1" presStyleIdx="5" presStyleCnt="6"/>
      <dgm:spPr/>
    </dgm:pt>
    <dgm:pt modelId="{6B365696-49AE-447D-9FB7-FB579887EE72}" type="pres">
      <dgm:prSet presAssocID="{1627CF8B-83AC-41AB-93BF-179F5B488BCB}" presName="node" presStyleLbl="node1" presStyleIdx="6" presStyleCnt="7">
        <dgm:presLayoutVars>
          <dgm:bulletEnabled val="1"/>
        </dgm:presLayoutVars>
      </dgm:prSet>
      <dgm:spPr/>
    </dgm:pt>
  </dgm:ptLst>
  <dgm:cxnLst>
    <dgm:cxn modelId="{41455E0E-FF31-453E-8D73-F694A114B6E4}" type="presOf" srcId="{997E5407-4033-42F3-95CA-2BBE335A7C65}" destId="{AF0E0A21-F77B-4CC0-B638-F4B4636BE41D}" srcOrd="0" destOrd="0" presId="urn:microsoft.com/office/officeart/2005/8/layout/process1"/>
    <dgm:cxn modelId="{D5F69519-B9D0-4611-BDBA-DA27D9243E42}" type="presOf" srcId="{0E1464EB-5EDA-448E-BB64-84A6CAE63680}" destId="{D3300ABA-6D5E-43FE-87C2-8E786EDA3A43}" srcOrd="0" destOrd="0" presId="urn:microsoft.com/office/officeart/2005/8/layout/process1"/>
    <dgm:cxn modelId="{31DE931E-6E97-4992-A067-607A8F4EB1F9}" type="presOf" srcId="{FE5564DE-B860-4D2A-A924-7DA300FA7E74}" destId="{CE7E0FFB-22DD-4EE1-96BE-DFCF1F56ACA7}" srcOrd="0" destOrd="0" presId="urn:microsoft.com/office/officeart/2005/8/layout/process1"/>
    <dgm:cxn modelId="{A0764225-BA9E-4971-8D51-2399D2C40BEE}" type="presOf" srcId="{1BDE3190-F0BC-4521-A0B9-E3D895E7720C}" destId="{37FB10C0-CC33-4338-B52F-05E6B50E230F}" srcOrd="0" destOrd="0" presId="urn:microsoft.com/office/officeart/2005/8/layout/process1"/>
    <dgm:cxn modelId="{D5FDBD25-C079-46CE-987B-08EDF0B3710C}" type="presOf" srcId="{9113B50C-2DE5-4371-BA02-A3DC959EAA1E}" destId="{E9EED7C7-B602-46F5-A026-A147D6A3C953}" srcOrd="1" destOrd="0" presId="urn:microsoft.com/office/officeart/2005/8/layout/process1"/>
    <dgm:cxn modelId="{21001C29-D435-43E6-8589-5441979F1574}" type="presOf" srcId="{3F33F08B-9C3E-43BA-A85D-95464FBDF90B}" destId="{4C597B94-560C-40B6-AA9F-4426C8AE80EA}" srcOrd="1" destOrd="0" presId="urn:microsoft.com/office/officeart/2005/8/layout/process1"/>
    <dgm:cxn modelId="{90F67A2F-FA7A-4DD0-BD24-7A03E39D03D5}" type="presOf" srcId="{1C7B066A-B357-44F0-B9AB-DC8B88EF8D1F}" destId="{904099D6-C600-4CAF-B0AD-D00D8D804355}" srcOrd="1" destOrd="0" presId="urn:microsoft.com/office/officeart/2005/8/layout/process1"/>
    <dgm:cxn modelId="{7830B032-2147-4A7F-A4CD-A47F5E00CF4A}" type="presOf" srcId="{3415DA2F-DE67-4E42-AEF7-E1437307EBDD}" destId="{0C84647F-2F0A-4C94-92D1-5C987D6E32D9}" srcOrd="0" destOrd="0" presId="urn:microsoft.com/office/officeart/2005/8/layout/process1"/>
    <dgm:cxn modelId="{20F74F34-44D4-4888-BBF8-4A0036492045}" type="presOf" srcId="{F1103F67-C6DF-4952-B139-6713CC142E30}" destId="{0C0B0C87-13F6-41AB-9F8D-EF4408E3A463}" srcOrd="0" destOrd="0" presId="urn:microsoft.com/office/officeart/2005/8/layout/process1"/>
    <dgm:cxn modelId="{5F275C37-16E0-43FA-86DF-7D57E74266C0}" type="presOf" srcId="{3D9A8CEF-84A8-42B3-B0B4-10636078DA2F}" destId="{9F1790FB-A3CD-4C6D-8688-2A795557228E}" srcOrd="0" destOrd="0" presId="urn:microsoft.com/office/officeart/2005/8/layout/process1"/>
    <dgm:cxn modelId="{50E92938-EF2D-4FFE-90FA-D769FB21C1EE}" srcId="{547BED9E-9ADA-4A92-A1CC-2064EDCE02F1}" destId="{13D68438-C7BF-42FA-A003-C40A1EC943AE}" srcOrd="3" destOrd="0" parTransId="{69973C8A-0A01-415B-8BC9-E8C1DA22016F}" sibTransId="{997E5407-4033-42F3-95CA-2BBE335A7C65}"/>
    <dgm:cxn modelId="{D6E48F51-95EE-488E-9386-E422DCED8FA1}" type="presOf" srcId="{3D9A8CEF-84A8-42B3-B0B4-10636078DA2F}" destId="{DBB9C622-8C86-4221-ADE1-C6B47824E9CC}" srcOrd="1" destOrd="0" presId="urn:microsoft.com/office/officeart/2005/8/layout/process1"/>
    <dgm:cxn modelId="{D8CF5C55-0F43-4390-BD1B-6372B4382634}" type="presOf" srcId="{5E898AE3-13F0-4057-9664-989DDC49AD63}" destId="{8D511C14-2FEA-4C69-9017-06775306B866}" srcOrd="0" destOrd="0" presId="urn:microsoft.com/office/officeart/2005/8/layout/process1"/>
    <dgm:cxn modelId="{D8A5887C-1AA5-4D5B-83C2-E585C98DBA11}" srcId="{547BED9E-9ADA-4A92-A1CC-2064EDCE02F1}" destId="{F1103F67-C6DF-4952-B139-6713CC142E30}" srcOrd="4" destOrd="0" parTransId="{DA5482FB-3B0F-4E4E-B9E3-2F785652A10A}" sibTransId="{1C7B066A-B357-44F0-B9AB-DC8B88EF8D1F}"/>
    <dgm:cxn modelId="{DCDFBE88-9624-456D-9B04-515831D2399A}" type="presOf" srcId="{9113B50C-2DE5-4371-BA02-A3DC959EAA1E}" destId="{1FB4D442-3176-41C4-8134-D6E913A2592D}" srcOrd="0" destOrd="0" presId="urn:microsoft.com/office/officeart/2005/8/layout/process1"/>
    <dgm:cxn modelId="{00601CB0-B612-4068-B46E-84D3BBEF936B}" srcId="{547BED9E-9ADA-4A92-A1CC-2064EDCE02F1}" destId="{0E1464EB-5EDA-448E-BB64-84A6CAE63680}" srcOrd="2" destOrd="0" parTransId="{DAC14D4D-372F-4C9F-B896-64263B769C9E}" sibTransId="{3F33F08B-9C3E-43BA-A85D-95464FBDF90B}"/>
    <dgm:cxn modelId="{46D832B3-85A2-485E-8B4A-76AD58B6659F}" srcId="{547BED9E-9ADA-4A92-A1CC-2064EDCE02F1}" destId="{1BDE3190-F0BC-4521-A0B9-E3D895E7720C}" srcOrd="0" destOrd="0" parTransId="{EDF5F96F-09CE-4982-8DD8-9EC00D4C7B36}" sibTransId="{3D9A8CEF-84A8-42B3-B0B4-10636078DA2F}"/>
    <dgm:cxn modelId="{DBDC6ABF-B87E-4C4E-87AF-8BE718B4E92D}" srcId="{547BED9E-9ADA-4A92-A1CC-2064EDCE02F1}" destId="{FE5564DE-B860-4D2A-A924-7DA300FA7E74}" srcOrd="5" destOrd="0" parTransId="{848E2CFD-E6FC-486D-BEE2-6FE5FDEBA320}" sibTransId="{5E898AE3-13F0-4057-9664-989DDC49AD63}"/>
    <dgm:cxn modelId="{C6FB4AC2-8191-413D-9161-B2C84798608E}" type="presOf" srcId="{1C7B066A-B357-44F0-B9AB-DC8B88EF8D1F}" destId="{7F45B230-2D2A-4CFB-9CF0-2BEF2F538E3D}" srcOrd="0" destOrd="0" presId="urn:microsoft.com/office/officeart/2005/8/layout/process1"/>
    <dgm:cxn modelId="{87D82DC3-CF9A-4E6F-B4CB-BF256CDC546C}" type="presOf" srcId="{1627CF8B-83AC-41AB-93BF-179F5B488BCB}" destId="{6B365696-49AE-447D-9FB7-FB579887EE72}" srcOrd="0" destOrd="0" presId="urn:microsoft.com/office/officeart/2005/8/layout/process1"/>
    <dgm:cxn modelId="{62CD5EC4-80D6-445E-8AF9-3C6F3031A1CC}" type="presOf" srcId="{5E898AE3-13F0-4057-9664-989DDC49AD63}" destId="{5B64C956-F7ED-40D5-95C0-4614DCF9F8B9}" srcOrd="1" destOrd="0" presId="urn:microsoft.com/office/officeart/2005/8/layout/process1"/>
    <dgm:cxn modelId="{189183C7-3668-49BD-8CD6-E7165C6B691A}" type="presOf" srcId="{3F33F08B-9C3E-43BA-A85D-95464FBDF90B}" destId="{88A337F8-0831-423A-AE06-AFDD72E2FA95}" srcOrd="0" destOrd="0" presId="urn:microsoft.com/office/officeart/2005/8/layout/process1"/>
    <dgm:cxn modelId="{25B739C9-BD15-4F58-AE71-FEB72BA8D071}" type="presOf" srcId="{547BED9E-9ADA-4A92-A1CC-2064EDCE02F1}" destId="{3478318D-33DE-4228-82D3-6EE1C5414D23}" srcOrd="0" destOrd="0" presId="urn:microsoft.com/office/officeart/2005/8/layout/process1"/>
    <dgm:cxn modelId="{0F5384CA-062B-457E-B67F-D55790CDADF8}" type="presOf" srcId="{997E5407-4033-42F3-95CA-2BBE335A7C65}" destId="{27105FF8-9069-493A-9029-9DF303FEDBAC}" srcOrd="1" destOrd="0" presId="urn:microsoft.com/office/officeart/2005/8/layout/process1"/>
    <dgm:cxn modelId="{CCD741D5-983C-4154-A0DA-19E597259B55}" srcId="{547BED9E-9ADA-4A92-A1CC-2064EDCE02F1}" destId="{3415DA2F-DE67-4E42-AEF7-E1437307EBDD}" srcOrd="1" destOrd="0" parTransId="{6185E650-7FCD-471C-89C0-929C3ECBBE17}" sibTransId="{9113B50C-2DE5-4371-BA02-A3DC959EAA1E}"/>
    <dgm:cxn modelId="{28F8DFD9-C9A8-4ED6-A588-F07DCE753654}" srcId="{547BED9E-9ADA-4A92-A1CC-2064EDCE02F1}" destId="{1627CF8B-83AC-41AB-93BF-179F5B488BCB}" srcOrd="6" destOrd="0" parTransId="{CE755631-83ED-4771-B84E-BBB66BFC7743}" sibTransId="{E19CC882-80A6-47D4-BBD9-79DFE1BE2154}"/>
    <dgm:cxn modelId="{2E7D4BFB-6600-4FBB-AE92-75EAF0797202}" type="presOf" srcId="{13D68438-C7BF-42FA-A003-C40A1EC943AE}" destId="{23538E5B-B4B7-4717-98C8-C60E48F0E6A6}" srcOrd="0" destOrd="0" presId="urn:microsoft.com/office/officeart/2005/8/layout/process1"/>
    <dgm:cxn modelId="{4F9328D0-8483-45D9-A837-8965748F17D5}" type="presParOf" srcId="{3478318D-33DE-4228-82D3-6EE1C5414D23}" destId="{37FB10C0-CC33-4338-B52F-05E6B50E230F}" srcOrd="0" destOrd="0" presId="urn:microsoft.com/office/officeart/2005/8/layout/process1"/>
    <dgm:cxn modelId="{EB9C04D5-456B-45F4-BA23-8E2A845A5A1C}" type="presParOf" srcId="{3478318D-33DE-4228-82D3-6EE1C5414D23}" destId="{9F1790FB-A3CD-4C6D-8688-2A795557228E}" srcOrd="1" destOrd="0" presId="urn:microsoft.com/office/officeart/2005/8/layout/process1"/>
    <dgm:cxn modelId="{B208AF05-D7BC-4192-A9D6-7C816AA1A992}" type="presParOf" srcId="{9F1790FB-A3CD-4C6D-8688-2A795557228E}" destId="{DBB9C622-8C86-4221-ADE1-C6B47824E9CC}" srcOrd="0" destOrd="0" presId="urn:microsoft.com/office/officeart/2005/8/layout/process1"/>
    <dgm:cxn modelId="{7DF2E0F5-903E-4CD0-A7F3-98B559DDE88E}" type="presParOf" srcId="{3478318D-33DE-4228-82D3-6EE1C5414D23}" destId="{0C84647F-2F0A-4C94-92D1-5C987D6E32D9}" srcOrd="2" destOrd="0" presId="urn:microsoft.com/office/officeart/2005/8/layout/process1"/>
    <dgm:cxn modelId="{8161A50F-6069-48B6-9A9E-B42D10BA333A}" type="presParOf" srcId="{3478318D-33DE-4228-82D3-6EE1C5414D23}" destId="{1FB4D442-3176-41C4-8134-D6E913A2592D}" srcOrd="3" destOrd="0" presId="urn:microsoft.com/office/officeart/2005/8/layout/process1"/>
    <dgm:cxn modelId="{4D78923F-470B-4FFD-903A-21E15E1651C0}" type="presParOf" srcId="{1FB4D442-3176-41C4-8134-D6E913A2592D}" destId="{E9EED7C7-B602-46F5-A026-A147D6A3C953}" srcOrd="0" destOrd="0" presId="urn:microsoft.com/office/officeart/2005/8/layout/process1"/>
    <dgm:cxn modelId="{9A36B9A2-F18A-4879-A921-E3DB40B2D011}" type="presParOf" srcId="{3478318D-33DE-4228-82D3-6EE1C5414D23}" destId="{D3300ABA-6D5E-43FE-87C2-8E786EDA3A43}" srcOrd="4" destOrd="0" presId="urn:microsoft.com/office/officeart/2005/8/layout/process1"/>
    <dgm:cxn modelId="{3911A6B2-CCE5-4347-B246-51821E9A2619}" type="presParOf" srcId="{3478318D-33DE-4228-82D3-6EE1C5414D23}" destId="{88A337F8-0831-423A-AE06-AFDD72E2FA95}" srcOrd="5" destOrd="0" presId="urn:microsoft.com/office/officeart/2005/8/layout/process1"/>
    <dgm:cxn modelId="{9BD894D6-C8A6-4AE4-B037-18D56F1B74EE}" type="presParOf" srcId="{88A337F8-0831-423A-AE06-AFDD72E2FA95}" destId="{4C597B94-560C-40B6-AA9F-4426C8AE80EA}" srcOrd="0" destOrd="0" presId="urn:microsoft.com/office/officeart/2005/8/layout/process1"/>
    <dgm:cxn modelId="{4E280A08-0068-4474-BEDC-D332F2C3C754}" type="presParOf" srcId="{3478318D-33DE-4228-82D3-6EE1C5414D23}" destId="{23538E5B-B4B7-4717-98C8-C60E48F0E6A6}" srcOrd="6" destOrd="0" presId="urn:microsoft.com/office/officeart/2005/8/layout/process1"/>
    <dgm:cxn modelId="{56BF5B99-E387-425B-B8C7-5908E0F5BC1D}" type="presParOf" srcId="{3478318D-33DE-4228-82D3-6EE1C5414D23}" destId="{AF0E0A21-F77B-4CC0-B638-F4B4636BE41D}" srcOrd="7" destOrd="0" presId="urn:microsoft.com/office/officeart/2005/8/layout/process1"/>
    <dgm:cxn modelId="{DE9AC14E-A307-48DA-8B2A-2809A080761D}" type="presParOf" srcId="{AF0E0A21-F77B-4CC0-B638-F4B4636BE41D}" destId="{27105FF8-9069-493A-9029-9DF303FEDBAC}" srcOrd="0" destOrd="0" presId="urn:microsoft.com/office/officeart/2005/8/layout/process1"/>
    <dgm:cxn modelId="{822370B8-1163-4B66-B3F2-81B40B7E2399}" type="presParOf" srcId="{3478318D-33DE-4228-82D3-6EE1C5414D23}" destId="{0C0B0C87-13F6-41AB-9F8D-EF4408E3A463}" srcOrd="8" destOrd="0" presId="urn:microsoft.com/office/officeart/2005/8/layout/process1"/>
    <dgm:cxn modelId="{5C2B1E52-7677-4332-B895-91B0A0BFFB29}" type="presParOf" srcId="{3478318D-33DE-4228-82D3-6EE1C5414D23}" destId="{7F45B230-2D2A-4CFB-9CF0-2BEF2F538E3D}" srcOrd="9" destOrd="0" presId="urn:microsoft.com/office/officeart/2005/8/layout/process1"/>
    <dgm:cxn modelId="{577A3F32-FA7E-478C-9EE1-83D369F30C6C}" type="presParOf" srcId="{7F45B230-2D2A-4CFB-9CF0-2BEF2F538E3D}" destId="{904099D6-C600-4CAF-B0AD-D00D8D804355}" srcOrd="0" destOrd="0" presId="urn:microsoft.com/office/officeart/2005/8/layout/process1"/>
    <dgm:cxn modelId="{6742CBE3-DDAD-484D-AE16-B2FDB4C1D29B}" type="presParOf" srcId="{3478318D-33DE-4228-82D3-6EE1C5414D23}" destId="{CE7E0FFB-22DD-4EE1-96BE-DFCF1F56ACA7}" srcOrd="10" destOrd="0" presId="urn:microsoft.com/office/officeart/2005/8/layout/process1"/>
    <dgm:cxn modelId="{C75B01B8-8C4B-440F-B18E-69B9F97C001D}" type="presParOf" srcId="{3478318D-33DE-4228-82D3-6EE1C5414D23}" destId="{8D511C14-2FEA-4C69-9017-06775306B866}" srcOrd="11" destOrd="0" presId="urn:microsoft.com/office/officeart/2005/8/layout/process1"/>
    <dgm:cxn modelId="{478B67BC-0A74-4A69-A064-9488CD3E6CFA}" type="presParOf" srcId="{8D511C14-2FEA-4C69-9017-06775306B866}" destId="{5B64C956-F7ED-40D5-95C0-4614DCF9F8B9}" srcOrd="0" destOrd="0" presId="urn:microsoft.com/office/officeart/2005/8/layout/process1"/>
    <dgm:cxn modelId="{1777BB06-C0C0-4AE4-82B9-A0DAE8324C53}" type="presParOf" srcId="{3478318D-33DE-4228-82D3-6EE1C5414D23}" destId="{6B365696-49AE-447D-9FB7-FB579887EE72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47BED9E-9ADA-4A92-A1CC-2064EDCE02F1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BDE3190-F0BC-4521-A0B9-E3D895E7720C}">
      <dgm:prSet phldrT="[Текст]"/>
      <dgm:spPr/>
      <dgm:t>
        <a:bodyPr/>
        <a:lstStyle/>
        <a:p>
          <a:r>
            <a:rPr lang="ru-RU" dirty="0"/>
            <a:t>январь</a:t>
          </a:r>
        </a:p>
      </dgm:t>
    </dgm:pt>
    <dgm:pt modelId="{EDF5F96F-09CE-4982-8DD8-9EC00D4C7B36}" type="parTrans" cxnId="{46D832B3-85A2-485E-8B4A-76AD58B6659F}">
      <dgm:prSet/>
      <dgm:spPr/>
      <dgm:t>
        <a:bodyPr/>
        <a:lstStyle/>
        <a:p>
          <a:endParaRPr lang="ru-RU"/>
        </a:p>
      </dgm:t>
    </dgm:pt>
    <dgm:pt modelId="{3D9A8CEF-84A8-42B3-B0B4-10636078DA2F}" type="sibTrans" cxnId="{46D832B3-85A2-485E-8B4A-76AD58B6659F}">
      <dgm:prSet/>
      <dgm:spPr/>
      <dgm:t>
        <a:bodyPr/>
        <a:lstStyle/>
        <a:p>
          <a:endParaRPr lang="ru-RU"/>
        </a:p>
      </dgm:t>
    </dgm:pt>
    <dgm:pt modelId="{3415DA2F-DE67-4E42-AEF7-E1437307EBDD}">
      <dgm:prSet phldrT="[Текст]"/>
      <dgm:spPr/>
      <dgm:t>
        <a:bodyPr/>
        <a:lstStyle/>
        <a:p>
          <a:r>
            <a:rPr lang="ru-RU" dirty="0"/>
            <a:t>март</a:t>
          </a:r>
        </a:p>
      </dgm:t>
    </dgm:pt>
    <dgm:pt modelId="{6185E650-7FCD-471C-89C0-929C3ECBBE17}" type="parTrans" cxnId="{CCD741D5-983C-4154-A0DA-19E597259B55}">
      <dgm:prSet/>
      <dgm:spPr/>
      <dgm:t>
        <a:bodyPr/>
        <a:lstStyle/>
        <a:p>
          <a:endParaRPr lang="ru-RU"/>
        </a:p>
      </dgm:t>
    </dgm:pt>
    <dgm:pt modelId="{9113B50C-2DE5-4371-BA02-A3DC959EAA1E}" type="sibTrans" cxnId="{CCD741D5-983C-4154-A0DA-19E597259B55}">
      <dgm:prSet/>
      <dgm:spPr/>
      <dgm:t>
        <a:bodyPr/>
        <a:lstStyle/>
        <a:p>
          <a:endParaRPr lang="ru-RU"/>
        </a:p>
      </dgm:t>
    </dgm:pt>
    <dgm:pt modelId="{1627CF8B-83AC-41AB-93BF-179F5B488BCB}">
      <dgm:prSet/>
      <dgm:spPr/>
      <dgm:t>
        <a:bodyPr/>
        <a:lstStyle/>
        <a:p>
          <a:r>
            <a:rPr lang="ru-RU" dirty="0"/>
            <a:t>декабрь</a:t>
          </a:r>
        </a:p>
      </dgm:t>
    </dgm:pt>
    <dgm:pt modelId="{CE755631-83ED-4771-B84E-BBB66BFC7743}" type="parTrans" cxnId="{28F8DFD9-C9A8-4ED6-A588-F07DCE753654}">
      <dgm:prSet/>
      <dgm:spPr/>
      <dgm:t>
        <a:bodyPr/>
        <a:lstStyle/>
        <a:p>
          <a:endParaRPr lang="ru-RU"/>
        </a:p>
      </dgm:t>
    </dgm:pt>
    <dgm:pt modelId="{E19CC882-80A6-47D4-BBD9-79DFE1BE2154}" type="sibTrans" cxnId="{28F8DFD9-C9A8-4ED6-A588-F07DCE753654}">
      <dgm:prSet/>
      <dgm:spPr/>
      <dgm:t>
        <a:bodyPr/>
        <a:lstStyle/>
        <a:p>
          <a:endParaRPr lang="ru-RU"/>
        </a:p>
      </dgm:t>
    </dgm:pt>
    <dgm:pt modelId="{13D68438-C7BF-42FA-A003-C40A1EC943AE}">
      <dgm:prSet/>
      <dgm:spPr/>
      <dgm:t>
        <a:bodyPr/>
        <a:lstStyle/>
        <a:p>
          <a:r>
            <a:rPr lang="ru-RU" dirty="0"/>
            <a:t>июль</a:t>
          </a:r>
        </a:p>
      </dgm:t>
    </dgm:pt>
    <dgm:pt modelId="{69973C8A-0A01-415B-8BC9-E8C1DA22016F}" type="parTrans" cxnId="{50E92938-EF2D-4FFE-90FA-D769FB21C1EE}">
      <dgm:prSet/>
      <dgm:spPr/>
      <dgm:t>
        <a:bodyPr/>
        <a:lstStyle/>
        <a:p>
          <a:endParaRPr lang="ru-RU"/>
        </a:p>
      </dgm:t>
    </dgm:pt>
    <dgm:pt modelId="{997E5407-4033-42F3-95CA-2BBE335A7C65}" type="sibTrans" cxnId="{50E92938-EF2D-4FFE-90FA-D769FB21C1EE}">
      <dgm:prSet/>
      <dgm:spPr/>
      <dgm:t>
        <a:bodyPr/>
        <a:lstStyle/>
        <a:p>
          <a:endParaRPr lang="ru-RU"/>
        </a:p>
      </dgm:t>
    </dgm:pt>
    <dgm:pt modelId="{F1103F67-C6DF-4952-B139-6713CC142E30}">
      <dgm:prSet/>
      <dgm:spPr/>
      <dgm:t>
        <a:bodyPr/>
        <a:lstStyle/>
        <a:p>
          <a:r>
            <a:rPr lang="ru-RU" dirty="0"/>
            <a:t>сентябрь</a:t>
          </a:r>
        </a:p>
      </dgm:t>
    </dgm:pt>
    <dgm:pt modelId="{DA5482FB-3B0F-4E4E-B9E3-2F785652A10A}" type="parTrans" cxnId="{D8A5887C-1AA5-4D5B-83C2-E585C98DBA11}">
      <dgm:prSet/>
      <dgm:spPr/>
      <dgm:t>
        <a:bodyPr/>
        <a:lstStyle/>
        <a:p>
          <a:endParaRPr lang="ru-RU"/>
        </a:p>
      </dgm:t>
    </dgm:pt>
    <dgm:pt modelId="{1C7B066A-B357-44F0-B9AB-DC8B88EF8D1F}" type="sibTrans" cxnId="{D8A5887C-1AA5-4D5B-83C2-E585C98DBA11}">
      <dgm:prSet/>
      <dgm:spPr/>
      <dgm:t>
        <a:bodyPr/>
        <a:lstStyle/>
        <a:p>
          <a:endParaRPr lang="ru-RU"/>
        </a:p>
      </dgm:t>
    </dgm:pt>
    <dgm:pt modelId="{FE5564DE-B860-4D2A-A924-7DA300FA7E74}">
      <dgm:prSet/>
      <dgm:spPr/>
      <dgm:t>
        <a:bodyPr/>
        <a:lstStyle/>
        <a:p>
          <a:r>
            <a:rPr lang="ru-RU" dirty="0"/>
            <a:t>ноябрь</a:t>
          </a:r>
        </a:p>
      </dgm:t>
    </dgm:pt>
    <dgm:pt modelId="{848E2CFD-E6FC-486D-BEE2-6FE5FDEBA320}" type="parTrans" cxnId="{DBDC6ABF-B87E-4C4E-87AF-8BE718B4E92D}">
      <dgm:prSet/>
      <dgm:spPr/>
      <dgm:t>
        <a:bodyPr/>
        <a:lstStyle/>
        <a:p>
          <a:endParaRPr lang="ru-RU"/>
        </a:p>
      </dgm:t>
    </dgm:pt>
    <dgm:pt modelId="{5E898AE3-13F0-4057-9664-989DDC49AD63}" type="sibTrans" cxnId="{DBDC6ABF-B87E-4C4E-87AF-8BE718B4E92D}">
      <dgm:prSet/>
      <dgm:spPr/>
      <dgm:t>
        <a:bodyPr/>
        <a:lstStyle/>
        <a:p>
          <a:endParaRPr lang="ru-RU"/>
        </a:p>
      </dgm:t>
    </dgm:pt>
    <dgm:pt modelId="{0E1464EB-5EDA-448E-BB64-84A6CAE63680}">
      <dgm:prSet phldrT="[Текст]"/>
      <dgm:spPr/>
      <dgm:t>
        <a:bodyPr/>
        <a:lstStyle/>
        <a:p>
          <a:r>
            <a:rPr lang="ru-RU" dirty="0"/>
            <a:t>май</a:t>
          </a:r>
        </a:p>
      </dgm:t>
    </dgm:pt>
    <dgm:pt modelId="{DAC14D4D-372F-4C9F-B896-64263B769C9E}" type="parTrans" cxnId="{00601CB0-B612-4068-B46E-84D3BBEF936B}">
      <dgm:prSet/>
      <dgm:spPr/>
      <dgm:t>
        <a:bodyPr/>
        <a:lstStyle/>
        <a:p>
          <a:endParaRPr lang="ru-RU"/>
        </a:p>
      </dgm:t>
    </dgm:pt>
    <dgm:pt modelId="{3F33F08B-9C3E-43BA-A85D-95464FBDF90B}" type="sibTrans" cxnId="{00601CB0-B612-4068-B46E-84D3BBEF936B}">
      <dgm:prSet/>
      <dgm:spPr/>
      <dgm:t>
        <a:bodyPr/>
        <a:lstStyle/>
        <a:p>
          <a:endParaRPr lang="ru-RU"/>
        </a:p>
      </dgm:t>
    </dgm:pt>
    <dgm:pt modelId="{3478318D-33DE-4228-82D3-6EE1C5414D23}" type="pres">
      <dgm:prSet presAssocID="{547BED9E-9ADA-4A92-A1CC-2064EDCE02F1}" presName="Name0" presStyleCnt="0">
        <dgm:presLayoutVars>
          <dgm:dir/>
          <dgm:resizeHandles val="exact"/>
        </dgm:presLayoutVars>
      </dgm:prSet>
      <dgm:spPr/>
    </dgm:pt>
    <dgm:pt modelId="{37FB10C0-CC33-4338-B52F-05E6B50E230F}" type="pres">
      <dgm:prSet presAssocID="{1BDE3190-F0BC-4521-A0B9-E3D895E7720C}" presName="node" presStyleLbl="node1" presStyleIdx="0" presStyleCnt="7">
        <dgm:presLayoutVars>
          <dgm:bulletEnabled val="1"/>
        </dgm:presLayoutVars>
      </dgm:prSet>
      <dgm:spPr/>
    </dgm:pt>
    <dgm:pt modelId="{9F1790FB-A3CD-4C6D-8688-2A795557228E}" type="pres">
      <dgm:prSet presAssocID="{3D9A8CEF-84A8-42B3-B0B4-10636078DA2F}" presName="sibTrans" presStyleLbl="sibTrans2D1" presStyleIdx="0" presStyleCnt="6" custLinFactNeighborX="-3351" custLinFactNeighborY="-16045"/>
      <dgm:spPr/>
    </dgm:pt>
    <dgm:pt modelId="{DBB9C622-8C86-4221-ADE1-C6B47824E9CC}" type="pres">
      <dgm:prSet presAssocID="{3D9A8CEF-84A8-42B3-B0B4-10636078DA2F}" presName="connectorText" presStyleLbl="sibTrans2D1" presStyleIdx="0" presStyleCnt="6"/>
      <dgm:spPr/>
    </dgm:pt>
    <dgm:pt modelId="{0C84647F-2F0A-4C94-92D1-5C987D6E32D9}" type="pres">
      <dgm:prSet presAssocID="{3415DA2F-DE67-4E42-AEF7-E1437307EBDD}" presName="node" presStyleLbl="node1" presStyleIdx="1" presStyleCnt="7">
        <dgm:presLayoutVars>
          <dgm:bulletEnabled val="1"/>
        </dgm:presLayoutVars>
      </dgm:prSet>
      <dgm:spPr/>
    </dgm:pt>
    <dgm:pt modelId="{1FB4D442-3176-41C4-8134-D6E913A2592D}" type="pres">
      <dgm:prSet presAssocID="{9113B50C-2DE5-4371-BA02-A3DC959EAA1E}" presName="sibTrans" presStyleLbl="sibTrans2D1" presStyleIdx="1" presStyleCnt="6"/>
      <dgm:spPr/>
    </dgm:pt>
    <dgm:pt modelId="{E9EED7C7-B602-46F5-A026-A147D6A3C953}" type="pres">
      <dgm:prSet presAssocID="{9113B50C-2DE5-4371-BA02-A3DC959EAA1E}" presName="connectorText" presStyleLbl="sibTrans2D1" presStyleIdx="1" presStyleCnt="6"/>
      <dgm:spPr/>
    </dgm:pt>
    <dgm:pt modelId="{D3300ABA-6D5E-43FE-87C2-8E786EDA3A43}" type="pres">
      <dgm:prSet presAssocID="{0E1464EB-5EDA-448E-BB64-84A6CAE63680}" presName="node" presStyleLbl="node1" presStyleIdx="2" presStyleCnt="7">
        <dgm:presLayoutVars>
          <dgm:bulletEnabled val="1"/>
        </dgm:presLayoutVars>
      </dgm:prSet>
      <dgm:spPr/>
    </dgm:pt>
    <dgm:pt modelId="{88A337F8-0831-423A-AE06-AFDD72E2FA95}" type="pres">
      <dgm:prSet presAssocID="{3F33F08B-9C3E-43BA-A85D-95464FBDF90B}" presName="sibTrans" presStyleLbl="sibTrans2D1" presStyleIdx="2" presStyleCnt="6"/>
      <dgm:spPr/>
    </dgm:pt>
    <dgm:pt modelId="{4C597B94-560C-40B6-AA9F-4426C8AE80EA}" type="pres">
      <dgm:prSet presAssocID="{3F33F08B-9C3E-43BA-A85D-95464FBDF90B}" presName="connectorText" presStyleLbl="sibTrans2D1" presStyleIdx="2" presStyleCnt="6"/>
      <dgm:spPr/>
    </dgm:pt>
    <dgm:pt modelId="{23538E5B-B4B7-4717-98C8-C60E48F0E6A6}" type="pres">
      <dgm:prSet presAssocID="{13D68438-C7BF-42FA-A003-C40A1EC943AE}" presName="node" presStyleLbl="node1" presStyleIdx="3" presStyleCnt="7">
        <dgm:presLayoutVars>
          <dgm:bulletEnabled val="1"/>
        </dgm:presLayoutVars>
      </dgm:prSet>
      <dgm:spPr/>
    </dgm:pt>
    <dgm:pt modelId="{AF0E0A21-F77B-4CC0-B638-F4B4636BE41D}" type="pres">
      <dgm:prSet presAssocID="{997E5407-4033-42F3-95CA-2BBE335A7C65}" presName="sibTrans" presStyleLbl="sibTrans2D1" presStyleIdx="3" presStyleCnt="6"/>
      <dgm:spPr/>
    </dgm:pt>
    <dgm:pt modelId="{27105FF8-9069-493A-9029-9DF303FEDBAC}" type="pres">
      <dgm:prSet presAssocID="{997E5407-4033-42F3-95CA-2BBE335A7C65}" presName="connectorText" presStyleLbl="sibTrans2D1" presStyleIdx="3" presStyleCnt="6"/>
      <dgm:spPr/>
    </dgm:pt>
    <dgm:pt modelId="{0C0B0C87-13F6-41AB-9F8D-EF4408E3A463}" type="pres">
      <dgm:prSet presAssocID="{F1103F67-C6DF-4952-B139-6713CC142E30}" presName="node" presStyleLbl="node1" presStyleIdx="4" presStyleCnt="7">
        <dgm:presLayoutVars>
          <dgm:bulletEnabled val="1"/>
        </dgm:presLayoutVars>
      </dgm:prSet>
      <dgm:spPr/>
    </dgm:pt>
    <dgm:pt modelId="{7F45B230-2D2A-4CFB-9CF0-2BEF2F538E3D}" type="pres">
      <dgm:prSet presAssocID="{1C7B066A-B357-44F0-B9AB-DC8B88EF8D1F}" presName="sibTrans" presStyleLbl="sibTrans2D1" presStyleIdx="4" presStyleCnt="6"/>
      <dgm:spPr/>
    </dgm:pt>
    <dgm:pt modelId="{904099D6-C600-4CAF-B0AD-D00D8D804355}" type="pres">
      <dgm:prSet presAssocID="{1C7B066A-B357-44F0-B9AB-DC8B88EF8D1F}" presName="connectorText" presStyleLbl="sibTrans2D1" presStyleIdx="4" presStyleCnt="6"/>
      <dgm:spPr/>
    </dgm:pt>
    <dgm:pt modelId="{CE7E0FFB-22DD-4EE1-96BE-DFCF1F56ACA7}" type="pres">
      <dgm:prSet presAssocID="{FE5564DE-B860-4D2A-A924-7DA300FA7E74}" presName="node" presStyleLbl="node1" presStyleIdx="5" presStyleCnt="7">
        <dgm:presLayoutVars>
          <dgm:bulletEnabled val="1"/>
        </dgm:presLayoutVars>
      </dgm:prSet>
      <dgm:spPr/>
    </dgm:pt>
    <dgm:pt modelId="{8D511C14-2FEA-4C69-9017-06775306B866}" type="pres">
      <dgm:prSet presAssocID="{5E898AE3-13F0-4057-9664-989DDC49AD63}" presName="sibTrans" presStyleLbl="sibTrans2D1" presStyleIdx="5" presStyleCnt="6"/>
      <dgm:spPr/>
    </dgm:pt>
    <dgm:pt modelId="{5B64C956-F7ED-40D5-95C0-4614DCF9F8B9}" type="pres">
      <dgm:prSet presAssocID="{5E898AE3-13F0-4057-9664-989DDC49AD63}" presName="connectorText" presStyleLbl="sibTrans2D1" presStyleIdx="5" presStyleCnt="6"/>
      <dgm:spPr/>
    </dgm:pt>
    <dgm:pt modelId="{6B365696-49AE-447D-9FB7-FB579887EE72}" type="pres">
      <dgm:prSet presAssocID="{1627CF8B-83AC-41AB-93BF-179F5B488BCB}" presName="node" presStyleLbl="node1" presStyleIdx="6" presStyleCnt="7">
        <dgm:presLayoutVars>
          <dgm:bulletEnabled val="1"/>
        </dgm:presLayoutVars>
      </dgm:prSet>
      <dgm:spPr/>
    </dgm:pt>
  </dgm:ptLst>
  <dgm:cxnLst>
    <dgm:cxn modelId="{41455E0E-FF31-453E-8D73-F694A114B6E4}" type="presOf" srcId="{997E5407-4033-42F3-95CA-2BBE335A7C65}" destId="{AF0E0A21-F77B-4CC0-B638-F4B4636BE41D}" srcOrd="0" destOrd="0" presId="urn:microsoft.com/office/officeart/2005/8/layout/process1"/>
    <dgm:cxn modelId="{D5F69519-B9D0-4611-BDBA-DA27D9243E42}" type="presOf" srcId="{0E1464EB-5EDA-448E-BB64-84A6CAE63680}" destId="{D3300ABA-6D5E-43FE-87C2-8E786EDA3A43}" srcOrd="0" destOrd="0" presId="urn:microsoft.com/office/officeart/2005/8/layout/process1"/>
    <dgm:cxn modelId="{31DE931E-6E97-4992-A067-607A8F4EB1F9}" type="presOf" srcId="{FE5564DE-B860-4D2A-A924-7DA300FA7E74}" destId="{CE7E0FFB-22DD-4EE1-96BE-DFCF1F56ACA7}" srcOrd="0" destOrd="0" presId="urn:microsoft.com/office/officeart/2005/8/layout/process1"/>
    <dgm:cxn modelId="{A0764225-BA9E-4971-8D51-2399D2C40BEE}" type="presOf" srcId="{1BDE3190-F0BC-4521-A0B9-E3D895E7720C}" destId="{37FB10C0-CC33-4338-B52F-05E6B50E230F}" srcOrd="0" destOrd="0" presId="urn:microsoft.com/office/officeart/2005/8/layout/process1"/>
    <dgm:cxn modelId="{D5FDBD25-C079-46CE-987B-08EDF0B3710C}" type="presOf" srcId="{9113B50C-2DE5-4371-BA02-A3DC959EAA1E}" destId="{E9EED7C7-B602-46F5-A026-A147D6A3C953}" srcOrd="1" destOrd="0" presId="urn:microsoft.com/office/officeart/2005/8/layout/process1"/>
    <dgm:cxn modelId="{21001C29-D435-43E6-8589-5441979F1574}" type="presOf" srcId="{3F33F08B-9C3E-43BA-A85D-95464FBDF90B}" destId="{4C597B94-560C-40B6-AA9F-4426C8AE80EA}" srcOrd="1" destOrd="0" presId="urn:microsoft.com/office/officeart/2005/8/layout/process1"/>
    <dgm:cxn modelId="{90F67A2F-FA7A-4DD0-BD24-7A03E39D03D5}" type="presOf" srcId="{1C7B066A-B357-44F0-B9AB-DC8B88EF8D1F}" destId="{904099D6-C600-4CAF-B0AD-D00D8D804355}" srcOrd="1" destOrd="0" presId="urn:microsoft.com/office/officeart/2005/8/layout/process1"/>
    <dgm:cxn modelId="{7830B032-2147-4A7F-A4CD-A47F5E00CF4A}" type="presOf" srcId="{3415DA2F-DE67-4E42-AEF7-E1437307EBDD}" destId="{0C84647F-2F0A-4C94-92D1-5C987D6E32D9}" srcOrd="0" destOrd="0" presId="urn:microsoft.com/office/officeart/2005/8/layout/process1"/>
    <dgm:cxn modelId="{20F74F34-44D4-4888-BBF8-4A0036492045}" type="presOf" srcId="{F1103F67-C6DF-4952-B139-6713CC142E30}" destId="{0C0B0C87-13F6-41AB-9F8D-EF4408E3A463}" srcOrd="0" destOrd="0" presId="urn:microsoft.com/office/officeart/2005/8/layout/process1"/>
    <dgm:cxn modelId="{5F275C37-16E0-43FA-86DF-7D57E74266C0}" type="presOf" srcId="{3D9A8CEF-84A8-42B3-B0B4-10636078DA2F}" destId="{9F1790FB-A3CD-4C6D-8688-2A795557228E}" srcOrd="0" destOrd="0" presId="urn:microsoft.com/office/officeart/2005/8/layout/process1"/>
    <dgm:cxn modelId="{50E92938-EF2D-4FFE-90FA-D769FB21C1EE}" srcId="{547BED9E-9ADA-4A92-A1CC-2064EDCE02F1}" destId="{13D68438-C7BF-42FA-A003-C40A1EC943AE}" srcOrd="3" destOrd="0" parTransId="{69973C8A-0A01-415B-8BC9-E8C1DA22016F}" sibTransId="{997E5407-4033-42F3-95CA-2BBE335A7C65}"/>
    <dgm:cxn modelId="{D6E48F51-95EE-488E-9386-E422DCED8FA1}" type="presOf" srcId="{3D9A8CEF-84A8-42B3-B0B4-10636078DA2F}" destId="{DBB9C622-8C86-4221-ADE1-C6B47824E9CC}" srcOrd="1" destOrd="0" presId="urn:microsoft.com/office/officeart/2005/8/layout/process1"/>
    <dgm:cxn modelId="{D8CF5C55-0F43-4390-BD1B-6372B4382634}" type="presOf" srcId="{5E898AE3-13F0-4057-9664-989DDC49AD63}" destId="{8D511C14-2FEA-4C69-9017-06775306B866}" srcOrd="0" destOrd="0" presId="urn:microsoft.com/office/officeart/2005/8/layout/process1"/>
    <dgm:cxn modelId="{D8A5887C-1AA5-4D5B-83C2-E585C98DBA11}" srcId="{547BED9E-9ADA-4A92-A1CC-2064EDCE02F1}" destId="{F1103F67-C6DF-4952-B139-6713CC142E30}" srcOrd="4" destOrd="0" parTransId="{DA5482FB-3B0F-4E4E-B9E3-2F785652A10A}" sibTransId="{1C7B066A-B357-44F0-B9AB-DC8B88EF8D1F}"/>
    <dgm:cxn modelId="{DCDFBE88-9624-456D-9B04-515831D2399A}" type="presOf" srcId="{9113B50C-2DE5-4371-BA02-A3DC959EAA1E}" destId="{1FB4D442-3176-41C4-8134-D6E913A2592D}" srcOrd="0" destOrd="0" presId="urn:microsoft.com/office/officeart/2005/8/layout/process1"/>
    <dgm:cxn modelId="{00601CB0-B612-4068-B46E-84D3BBEF936B}" srcId="{547BED9E-9ADA-4A92-A1CC-2064EDCE02F1}" destId="{0E1464EB-5EDA-448E-BB64-84A6CAE63680}" srcOrd="2" destOrd="0" parTransId="{DAC14D4D-372F-4C9F-B896-64263B769C9E}" sibTransId="{3F33F08B-9C3E-43BA-A85D-95464FBDF90B}"/>
    <dgm:cxn modelId="{46D832B3-85A2-485E-8B4A-76AD58B6659F}" srcId="{547BED9E-9ADA-4A92-A1CC-2064EDCE02F1}" destId="{1BDE3190-F0BC-4521-A0B9-E3D895E7720C}" srcOrd="0" destOrd="0" parTransId="{EDF5F96F-09CE-4982-8DD8-9EC00D4C7B36}" sibTransId="{3D9A8CEF-84A8-42B3-B0B4-10636078DA2F}"/>
    <dgm:cxn modelId="{DBDC6ABF-B87E-4C4E-87AF-8BE718B4E92D}" srcId="{547BED9E-9ADA-4A92-A1CC-2064EDCE02F1}" destId="{FE5564DE-B860-4D2A-A924-7DA300FA7E74}" srcOrd="5" destOrd="0" parTransId="{848E2CFD-E6FC-486D-BEE2-6FE5FDEBA320}" sibTransId="{5E898AE3-13F0-4057-9664-989DDC49AD63}"/>
    <dgm:cxn modelId="{C6FB4AC2-8191-413D-9161-B2C84798608E}" type="presOf" srcId="{1C7B066A-B357-44F0-B9AB-DC8B88EF8D1F}" destId="{7F45B230-2D2A-4CFB-9CF0-2BEF2F538E3D}" srcOrd="0" destOrd="0" presId="urn:microsoft.com/office/officeart/2005/8/layout/process1"/>
    <dgm:cxn modelId="{87D82DC3-CF9A-4E6F-B4CB-BF256CDC546C}" type="presOf" srcId="{1627CF8B-83AC-41AB-93BF-179F5B488BCB}" destId="{6B365696-49AE-447D-9FB7-FB579887EE72}" srcOrd="0" destOrd="0" presId="urn:microsoft.com/office/officeart/2005/8/layout/process1"/>
    <dgm:cxn modelId="{62CD5EC4-80D6-445E-8AF9-3C6F3031A1CC}" type="presOf" srcId="{5E898AE3-13F0-4057-9664-989DDC49AD63}" destId="{5B64C956-F7ED-40D5-95C0-4614DCF9F8B9}" srcOrd="1" destOrd="0" presId="urn:microsoft.com/office/officeart/2005/8/layout/process1"/>
    <dgm:cxn modelId="{189183C7-3668-49BD-8CD6-E7165C6B691A}" type="presOf" srcId="{3F33F08B-9C3E-43BA-A85D-95464FBDF90B}" destId="{88A337F8-0831-423A-AE06-AFDD72E2FA95}" srcOrd="0" destOrd="0" presId="urn:microsoft.com/office/officeart/2005/8/layout/process1"/>
    <dgm:cxn modelId="{25B739C9-BD15-4F58-AE71-FEB72BA8D071}" type="presOf" srcId="{547BED9E-9ADA-4A92-A1CC-2064EDCE02F1}" destId="{3478318D-33DE-4228-82D3-6EE1C5414D23}" srcOrd="0" destOrd="0" presId="urn:microsoft.com/office/officeart/2005/8/layout/process1"/>
    <dgm:cxn modelId="{0F5384CA-062B-457E-B67F-D55790CDADF8}" type="presOf" srcId="{997E5407-4033-42F3-95CA-2BBE335A7C65}" destId="{27105FF8-9069-493A-9029-9DF303FEDBAC}" srcOrd="1" destOrd="0" presId="urn:microsoft.com/office/officeart/2005/8/layout/process1"/>
    <dgm:cxn modelId="{CCD741D5-983C-4154-A0DA-19E597259B55}" srcId="{547BED9E-9ADA-4A92-A1CC-2064EDCE02F1}" destId="{3415DA2F-DE67-4E42-AEF7-E1437307EBDD}" srcOrd="1" destOrd="0" parTransId="{6185E650-7FCD-471C-89C0-929C3ECBBE17}" sibTransId="{9113B50C-2DE5-4371-BA02-A3DC959EAA1E}"/>
    <dgm:cxn modelId="{28F8DFD9-C9A8-4ED6-A588-F07DCE753654}" srcId="{547BED9E-9ADA-4A92-A1CC-2064EDCE02F1}" destId="{1627CF8B-83AC-41AB-93BF-179F5B488BCB}" srcOrd="6" destOrd="0" parTransId="{CE755631-83ED-4771-B84E-BBB66BFC7743}" sibTransId="{E19CC882-80A6-47D4-BBD9-79DFE1BE2154}"/>
    <dgm:cxn modelId="{2E7D4BFB-6600-4FBB-AE92-75EAF0797202}" type="presOf" srcId="{13D68438-C7BF-42FA-A003-C40A1EC943AE}" destId="{23538E5B-B4B7-4717-98C8-C60E48F0E6A6}" srcOrd="0" destOrd="0" presId="urn:microsoft.com/office/officeart/2005/8/layout/process1"/>
    <dgm:cxn modelId="{4F9328D0-8483-45D9-A837-8965748F17D5}" type="presParOf" srcId="{3478318D-33DE-4228-82D3-6EE1C5414D23}" destId="{37FB10C0-CC33-4338-B52F-05E6B50E230F}" srcOrd="0" destOrd="0" presId="urn:microsoft.com/office/officeart/2005/8/layout/process1"/>
    <dgm:cxn modelId="{EB9C04D5-456B-45F4-BA23-8E2A845A5A1C}" type="presParOf" srcId="{3478318D-33DE-4228-82D3-6EE1C5414D23}" destId="{9F1790FB-A3CD-4C6D-8688-2A795557228E}" srcOrd="1" destOrd="0" presId="urn:microsoft.com/office/officeart/2005/8/layout/process1"/>
    <dgm:cxn modelId="{B208AF05-D7BC-4192-A9D6-7C816AA1A992}" type="presParOf" srcId="{9F1790FB-A3CD-4C6D-8688-2A795557228E}" destId="{DBB9C622-8C86-4221-ADE1-C6B47824E9CC}" srcOrd="0" destOrd="0" presId="urn:microsoft.com/office/officeart/2005/8/layout/process1"/>
    <dgm:cxn modelId="{7DF2E0F5-903E-4CD0-A7F3-98B559DDE88E}" type="presParOf" srcId="{3478318D-33DE-4228-82D3-6EE1C5414D23}" destId="{0C84647F-2F0A-4C94-92D1-5C987D6E32D9}" srcOrd="2" destOrd="0" presId="urn:microsoft.com/office/officeart/2005/8/layout/process1"/>
    <dgm:cxn modelId="{8161A50F-6069-48B6-9A9E-B42D10BA333A}" type="presParOf" srcId="{3478318D-33DE-4228-82D3-6EE1C5414D23}" destId="{1FB4D442-3176-41C4-8134-D6E913A2592D}" srcOrd="3" destOrd="0" presId="urn:microsoft.com/office/officeart/2005/8/layout/process1"/>
    <dgm:cxn modelId="{4D78923F-470B-4FFD-903A-21E15E1651C0}" type="presParOf" srcId="{1FB4D442-3176-41C4-8134-D6E913A2592D}" destId="{E9EED7C7-B602-46F5-A026-A147D6A3C953}" srcOrd="0" destOrd="0" presId="urn:microsoft.com/office/officeart/2005/8/layout/process1"/>
    <dgm:cxn modelId="{9A36B9A2-F18A-4879-A921-E3DB40B2D011}" type="presParOf" srcId="{3478318D-33DE-4228-82D3-6EE1C5414D23}" destId="{D3300ABA-6D5E-43FE-87C2-8E786EDA3A43}" srcOrd="4" destOrd="0" presId="urn:microsoft.com/office/officeart/2005/8/layout/process1"/>
    <dgm:cxn modelId="{3911A6B2-CCE5-4347-B246-51821E9A2619}" type="presParOf" srcId="{3478318D-33DE-4228-82D3-6EE1C5414D23}" destId="{88A337F8-0831-423A-AE06-AFDD72E2FA95}" srcOrd="5" destOrd="0" presId="urn:microsoft.com/office/officeart/2005/8/layout/process1"/>
    <dgm:cxn modelId="{9BD894D6-C8A6-4AE4-B037-18D56F1B74EE}" type="presParOf" srcId="{88A337F8-0831-423A-AE06-AFDD72E2FA95}" destId="{4C597B94-560C-40B6-AA9F-4426C8AE80EA}" srcOrd="0" destOrd="0" presId="urn:microsoft.com/office/officeart/2005/8/layout/process1"/>
    <dgm:cxn modelId="{4E280A08-0068-4474-BEDC-D332F2C3C754}" type="presParOf" srcId="{3478318D-33DE-4228-82D3-6EE1C5414D23}" destId="{23538E5B-B4B7-4717-98C8-C60E48F0E6A6}" srcOrd="6" destOrd="0" presId="urn:microsoft.com/office/officeart/2005/8/layout/process1"/>
    <dgm:cxn modelId="{56BF5B99-E387-425B-B8C7-5908E0F5BC1D}" type="presParOf" srcId="{3478318D-33DE-4228-82D3-6EE1C5414D23}" destId="{AF0E0A21-F77B-4CC0-B638-F4B4636BE41D}" srcOrd="7" destOrd="0" presId="urn:microsoft.com/office/officeart/2005/8/layout/process1"/>
    <dgm:cxn modelId="{DE9AC14E-A307-48DA-8B2A-2809A080761D}" type="presParOf" srcId="{AF0E0A21-F77B-4CC0-B638-F4B4636BE41D}" destId="{27105FF8-9069-493A-9029-9DF303FEDBAC}" srcOrd="0" destOrd="0" presId="urn:microsoft.com/office/officeart/2005/8/layout/process1"/>
    <dgm:cxn modelId="{822370B8-1163-4B66-B3F2-81B40B7E2399}" type="presParOf" srcId="{3478318D-33DE-4228-82D3-6EE1C5414D23}" destId="{0C0B0C87-13F6-41AB-9F8D-EF4408E3A463}" srcOrd="8" destOrd="0" presId="urn:microsoft.com/office/officeart/2005/8/layout/process1"/>
    <dgm:cxn modelId="{5C2B1E52-7677-4332-B895-91B0A0BFFB29}" type="presParOf" srcId="{3478318D-33DE-4228-82D3-6EE1C5414D23}" destId="{7F45B230-2D2A-4CFB-9CF0-2BEF2F538E3D}" srcOrd="9" destOrd="0" presId="urn:microsoft.com/office/officeart/2005/8/layout/process1"/>
    <dgm:cxn modelId="{577A3F32-FA7E-478C-9EE1-83D369F30C6C}" type="presParOf" srcId="{7F45B230-2D2A-4CFB-9CF0-2BEF2F538E3D}" destId="{904099D6-C600-4CAF-B0AD-D00D8D804355}" srcOrd="0" destOrd="0" presId="urn:microsoft.com/office/officeart/2005/8/layout/process1"/>
    <dgm:cxn modelId="{6742CBE3-DDAD-484D-AE16-B2FDB4C1D29B}" type="presParOf" srcId="{3478318D-33DE-4228-82D3-6EE1C5414D23}" destId="{CE7E0FFB-22DD-4EE1-96BE-DFCF1F56ACA7}" srcOrd="10" destOrd="0" presId="urn:microsoft.com/office/officeart/2005/8/layout/process1"/>
    <dgm:cxn modelId="{C75B01B8-8C4B-440F-B18E-69B9F97C001D}" type="presParOf" srcId="{3478318D-33DE-4228-82D3-6EE1C5414D23}" destId="{8D511C14-2FEA-4C69-9017-06775306B866}" srcOrd="11" destOrd="0" presId="urn:microsoft.com/office/officeart/2005/8/layout/process1"/>
    <dgm:cxn modelId="{478B67BC-0A74-4A69-A064-9488CD3E6CFA}" type="presParOf" srcId="{8D511C14-2FEA-4C69-9017-06775306B866}" destId="{5B64C956-F7ED-40D5-95C0-4614DCF9F8B9}" srcOrd="0" destOrd="0" presId="urn:microsoft.com/office/officeart/2005/8/layout/process1"/>
    <dgm:cxn modelId="{1777BB06-C0C0-4AE4-82B9-A0DAE8324C53}" type="presParOf" srcId="{3478318D-33DE-4228-82D3-6EE1C5414D23}" destId="{6B365696-49AE-447D-9FB7-FB579887EE72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26B598D-364C-44DA-8921-5E1C3A44B0A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CD2B9D-DE2B-4604-83B6-E378CA4D928B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 anchor="t" anchorCtr="0"/>
        <a:lstStyle/>
        <a:p>
          <a:pPr algn="l"/>
          <a:r>
            <a:rPr lang="ru-RU" sz="2800" b="1" u="sng" dirty="0">
              <a:solidFill>
                <a:schemeClr val="tx1"/>
              </a:solidFill>
            </a:rPr>
            <a:t>Цели и приоритеты</a:t>
          </a:r>
          <a:endParaRPr lang="ru-RU" sz="2800" baseline="0" dirty="0">
            <a:solidFill>
              <a:schemeClr val="tx1"/>
            </a:solidFill>
          </a:endParaRPr>
        </a:p>
      </dgm:t>
    </dgm:pt>
    <dgm:pt modelId="{F4099888-D968-4F79-AEB2-B8F9C8CE28C4}" type="parTrans" cxnId="{0BF4C912-F9C7-4AD6-845F-B0062169BD60}">
      <dgm:prSet/>
      <dgm:spPr/>
      <dgm:t>
        <a:bodyPr/>
        <a:lstStyle/>
        <a:p>
          <a:endParaRPr lang="ru-RU"/>
        </a:p>
      </dgm:t>
    </dgm:pt>
    <dgm:pt modelId="{A81EBFD8-BE98-407C-900E-431DB9148B90}" type="sibTrans" cxnId="{0BF4C912-F9C7-4AD6-845F-B0062169BD60}">
      <dgm:prSet/>
      <dgm:spPr/>
      <dgm:t>
        <a:bodyPr/>
        <a:lstStyle/>
        <a:p>
          <a:endParaRPr lang="ru-RU"/>
        </a:p>
      </dgm:t>
    </dgm:pt>
    <dgm:pt modelId="{A825977A-5225-44A7-8406-0A0E78A645BC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 anchor="t" anchorCtr="0"/>
        <a:lstStyle/>
        <a:p>
          <a:pPr algn="l"/>
          <a:r>
            <a:rPr lang="ru-RU" sz="3000" b="1" u="sng">
              <a:solidFill>
                <a:schemeClr val="tx1"/>
              </a:solidFill>
            </a:rPr>
            <a:t>Страхи и вызовы</a:t>
          </a:r>
          <a:endParaRPr lang="ru-RU" sz="3000" b="1" u="sng" dirty="0">
            <a:solidFill>
              <a:schemeClr val="tx1"/>
            </a:solidFill>
          </a:endParaRPr>
        </a:p>
      </dgm:t>
    </dgm:pt>
    <dgm:pt modelId="{8ECFD9A1-4ACA-48B3-9B27-0D4359081A6F}" type="parTrans" cxnId="{5089B6D1-63EC-43D5-9175-83957878FF56}">
      <dgm:prSet/>
      <dgm:spPr/>
      <dgm:t>
        <a:bodyPr/>
        <a:lstStyle/>
        <a:p>
          <a:endParaRPr lang="ru-RU"/>
        </a:p>
      </dgm:t>
    </dgm:pt>
    <dgm:pt modelId="{4F9C4557-1141-462E-A64B-9AA255A8DCD4}" type="sibTrans" cxnId="{5089B6D1-63EC-43D5-9175-83957878FF56}">
      <dgm:prSet/>
      <dgm:spPr/>
      <dgm:t>
        <a:bodyPr/>
        <a:lstStyle/>
        <a:p>
          <a:endParaRPr lang="ru-RU"/>
        </a:p>
      </dgm:t>
    </dgm:pt>
    <dgm:pt modelId="{42D9CEEF-7708-4C79-9234-53C060040A96}">
      <dgm:prSet phldrT="[Текст]" custT="1"/>
      <dgm:spPr>
        <a:solidFill>
          <a:srgbClr val="92D050"/>
        </a:solidFill>
      </dgm:spPr>
      <dgm:t>
        <a:bodyPr anchor="t" anchorCtr="0"/>
        <a:lstStyle/>
        <a:p>
          <a:pPr algn="l"/>
          <a:r>
            <a:rPr lang="ru-RU" sz="2800" b="1" u="sng" dirty="0">
              <a:solidFill>
                <a:schemeClr val="tx1"/>
              </a:solidFill>
            </a:rPr>
            <a:t>Драйверы и стремления</a:t>
          </a:r>
          <a:endParaRPr lang="ru-RU" sz="2800" dirty="0">
            <a:solidFill>
              <a:schemeClr val="tx1"/>
            </a:solidFill>
          </a:endParaRPr>
        </a:p>
      </dgm:t>
    </dgm:pt>
    <dgm:pt modelId="{C3FDD078-D5BF-46CE-B016-39745FC2D098}" type="parTrans" cxnId="{E610C726-F01F-4A42-8941-DDDC7D9CF17A}">
      <dgm:prSet/>
      <dgm:spPr/>
      <dgm:t>
        <a:bodyPr/>
        <a:lstStyle/>
        <a:p>
          <a:endParaRPr lang="ru-RU"/>
        </a:p>
      </dgm:t>
    </dgm:pt>
    <dgm:pt modelId="{D432C7FF-A836-4D7E-BB77-8D609EAB696E}" type="sibTrans" cxnId="{E610C726-F01F-4A42-8941-DDDC7D9CF17A}">
      <dgm:prSet/>
      <dgm:spPr/>
      <dgm:t>
        <a:bodyPr/>
        <a:lstStyle/>
        <a:p>
          <a:endParaRPr lang="ru-RU"/>
        </a:p>
      </dgm:t>
    </dgm:pt>
    <dgm:pt modelId="{9C16B750-5C4D-49AF-81A5-0CD3672D92A7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 anchor="t" anchorCtr="0"/>
        <a:lstStyle/>
        <a:p>
          <a:pPr algn="l"/>
          <a:r>
            <a:rPr lang="ru-RU" sz="2800" b="1" u="sng">
              <a:solidFill>
                <a:schemeClr val="tx1"/>
              </a:solidFill>
            </a:rPr>
            <a:t>Информация</a:t>
          </a:r>
          <a:endParaRPr lang="ru-RU" sz="2800" dirty="0">
            <a:solidFill>
              <a:schemeClr val="tx1"/>
            </a:solidFill>
          </a:endParaRPr>
        </a:p>
      </dgm:t>
    </dgm:pt>
    <dgm:pt modelId="{B535AA4B-ED94-4D12-8AB6-24CA7E420F36}" type="parTrans" cxnId="{2194AC7B-40AB-4F51-B0AA-3D6D8E93724B}">
      <dgm:prSet/>
      <dgm:spPr/>
      <dgm:t>
        <a:bodyPr/>
        <a:lstStyle/>
        <a:p>
          <a:endParaRPr lang="ru-RU"/>
        </a:p>
      </dgm:t>
    </dgm:pt>
    <dgm:pt modelId="{FA8EEF67-94BB-42A7-A058-2079F10B1515}" type="sibTrans" cxnId="{2194AC7B-40AB-4F51-B0AA-3D6D8E93724B}">
      <dgm:prSet/>
      <dgm:spPr/>
      <dgm:t>
        <a:bodyPr/>
        <a:lstStyle/>
        <a:p>
          <a:endParaRPr lang="ru-RU"/>
        </a:p>
      </dgm:t>
    </dgm:pt>
    <dgm:pt modelId="{60134DB0-72C3-4A9E-ACC6-46FC9E4D4F92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 anchor="t" anchorCtr="0"/>
        <a:lstStyle/>
        <a:p>
          <a:pPr algn="l"/>
          <a:r>
            <a:rPr lang="ru-RU" sz="2800" b="1" u="sng" dirty="0" err="1">
              <a:solidFill>
                <a:schemeClr val="tx1"/>
              </a:solidFill>
            </a:rPr>
            <a:t>Фирмографика</a:t>
          </a:r>
          <a:endParaRPr lang="ru-RU" sz="2800" dirty="0">
            <a:solidFill>
              <a:schemeClr val="tx1"/>
            </a:solidFill>
          </a:endParaRPr>
        </a:p>
      </dgm:t>
    </dgm:pt>
    <dgm:pt modelId="{086C64F3-AF18-461A-8D49-E805CBE3FFA9}" type="parTrans" cxnId="{73A621F8-1A6E-4736-9A6D-5950BE0AA39B}">
      <dgm:prSet/>
      <dgm:spPr/>
      <dgm:t>
        <a:bodyPr/>
        <a:lstStyle/>
        <a:p>
          <a:endParaRPr lang="ru-RU"/>
        </a:p>
      </dgm:t>
    </dgm:pt>
    <dgm:pt modelId="{8AAC9A72-2A8E-4FC3-8314-A789BEFFB722}" type="sibTrans" cxnId="{73A621F8-1A6E-4736-9A6D-5950BE0AA39B}">
      <dgm:prSet/>
      <dgm:spPr/>
      <dgm:t>
        <a:bodyPr/>
        <a:lstStyle/>
        <a:p>
          <a:endParaRPr lang="ru-RU"/>
        </a:p>
      </dgm:t>
    </dgm:pt>
    <dgm:pt modelId="{3190A1C8-2D7F-4B27-A8CC-A1CF6A4872EB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 anchor="t" anchorCtr="0"/>
        <a:lstStyle/>
        <a:p>
          <a:pPr algn="l"/>
          <a:r>
            <a:rPr lang="ru-RU" sz="2800" b="1" u="sng" dirty="0">
              <a:solidFill>
                <a:schemeClr val="tx1"/>
              </a:solidFill>
            </a:rPr>
            <a:t>Каналы для связи</a:t>
          </a:r>
        </a:p>
      </dgm:t>
    </dgm:pt>
    <dgm:pt modelId="{8AB7040A-2D4D-4C5F-BD04-E4AC4847EB5F}" type="parTrans" cxnId="{BC3C36B5-F9FB-42BB-A4F8-7015927E7CBE}">
      <dgm:prSet/>
      <dgm:spPr/>
      <dgm:t>
        <a:bodyPr/>
        <a:lstStyle/>
        <a:p>
          <a:endParaRPr lang="ru-RU"/>
        </a:p>
      </dgm:t>
    </dgm:pt>
    <dgm:pt modelId="{92D6F48E-F86F-4C62-A551-E9B5651E01AA}" type="sibTrans" cxnId="{BC3C36B5-F9FB-42BB-A4F8-7015927E7CBE}">
      <dgm:prSet/>
      <dgm:spPr/>
      <dgm:t>
        <a:bodyPr/>
        <a:lstStyle/>
        <a:p>
          <a:endParaRPr lang="ru-RU"/>
        </a:p>
      </dgm:t>
    </dgm:pt>
    <dgm:pt modelId="{3D468DB3-3146-4439-B478-B3421A61BD28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 anchor="t" anchorCtr="0"/>
        <a:lstStyle/>
        <a:p>
          <a:pPr algn="l"/>
          <a:r>
            <a:rPr lang="ru-RU" sz="2800" b="1" u="sng" dirty="0">
              <a:solidFill>
                <a:schemeClr val="tx1"/>
              </a:solidFill>
            </a:rPr>
            <a:t>Ключевые </a:t>
          </a:r>
          <a:br>
            <a:rPr lang="ru-RU" sz="2800" b="1" u="sng" dirty="0">
              <a:solidFill>
                <a:schemeClr val="tx1"/>
              </a:solidFill>
            </a:rPr>
          </a:br>
          <a:r>
            <a:rPr lang="ru-RU" sz="2800" b="1" u="sng" dirty="0">
              <a:solidFill>
                <a:schemeClr val="tx1"/>
              </a:solidFill>
            </a:rPr>
            <a:t>характеристики</a:t>
          </a:r>
        </a:p>
      </dgm:t>
    </dgm:pt>
    <dgm:pt modelId="{EC78B65E-26C6-4531-99DC-994DDFC0F241}" type="parTrans" cxnId="{933360AB-F45F-4639-9E19-71CE4392368E}">
      <dgm:prSet/>
      <dgm:spPr/>
      <dgm:t>
        <a:bodyPr/>
        <a:lstStyle/>
        <a:p>
          <a:endParaRPr lang="ru-RU"/>
        </a:p>
      </dgm:t>
    </dgm:pt>
    <dgm:pt modelId="{92907DA7-D0DD-49F5-B250-3DB336B12B72}" type="sibTrans" cxnId="{933360AB-F45F-4639-9E19-71CE4392368E}">
      <dgm:prSet/>
      <dgm:spPr/>
      <dgm:t>
        <a:bodyPr/>
        <a:lstStyle/>
        <a:p>
          <a:endParaRPr lang="ru-RU"/>
        </a:p>
      </dgm:t>
    </dgm:pt>
    <dgm:pt modelId="{7A6C4ECE-063D-411E-93DC-A825B78DA5CF}">
      <dgm:prSet custT="1"/>
      <dgm:spPr>
        <a:solidFill>
          <a:schemeClr val="tx2">
            <a:lumMod val="40000"/>
            <a:lumOff val="60000"/>
          </a:schemeClr>
        </a:solidFill>
      </dgm:spPr>
      <dgm:t>
        <a:bodyPr anchor="t" anchorCtr="0"/>
        <a:lstStyle/>
        <a:p>
          <a:r>
            <a:rPr lang="ru-RU" sz="2800" dirty="0">
              <a:solidFill>
                <a:schemeClr val="tx1"/>
              </a:solidFill>
            </a:rPr>
            <a:t>Влияет на закупки и технологическое развитие компании</a:t>
          </a:r>
        </a:p>
      </dgm:t>
    </dgm:pt>
    <dgm:pt modelId="{2C270577-9814-46C0-A153-9FDD207844A8}" type="parTrans" cxnId="{5B4D81CB-9320-4A21-99F4-E816B75D7CCB}">
      <dgm:prSet/>
      <dgm:spPr/>
      <dgm:t>
        <a:bodyPr/>
        <a:lstStyle/>
        <a:p>
          <a:endParaRPr lang="ru-RU"/>
        </a:p>
      </dgm:t>
    </dgm:pt>
    <dgm:pt modelId="{E5E7237E-36BF-4FD4-ACC6-992C215668FE}" type="sibTrans" cxnId="{5B4D81CB-9320-4A21-99F4-E816B75D7CCB}">
      <dgm:prSet/>
      <dgm:spPr/>
      <dgm:t>
        <a:bodyPr/>
        <a:lstStyle/>
        <a:p>
          <a:endParaRPr lang="ru-RU"/>
        </a:p>
      </dgm:t>
    </dgm:pt>
    <dgm:pt modelId="{4C827F5D-89A9-4331-92D8-72E264144AA3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 anchor="t" anchorCtr="0"/>
        <a:lstStyle/>
        <a:p>
          <a:pPr algn="l"/>
          <a:r>
            <a:rPr lang="ru-RU" sz="2800" baseline="0" dirty="0">
              <a:solidFill>
                <a:schemeClr val="tx1"/>
              </a:solidFill>
            </a:rPr>
            <a:t>Улучшение и поддержание имиджа компании</a:t>
          </a:r>
        </a:p>
      </dgm:t>
    </dgm:pt>
    <dgm:pt modelId="{32BDD2E9-97E8-415E-B7C3-BC4DAD7FA7BA}" type="parTrans" cxnId="{958CC87F-717B-473F-81F3-B2051B158B36}">
      <dgm:prSet/>
      <dgm:spPr/>
      <dgm:t>
        <a:bodyPr/>
        <a:lstStyle/>
        <a:p>
          <a:endParaRPr lang="ru-RU"/>
        </a:p>
      </dgm:t>
    </dgm:pt>
    <dgm:pt modelId="{D898BFBE-0EFB-4BA1-BED1-84E54715752F}" type="sibTrans" cxnId="{958CC87F-717B-473F-81F3-B2051B158B36}">
      <dgm:prSet/>
      <dgm:spPr/>
      <dgm:t>
        <a:bodyPr/>
        <a:lstStyle/>
        <a:p>
          <a:endParaRPr lang="ru-RU"/>
        </a:p>
      </dgm:t>
    </dgm:pt>
    <dgm:pt modelId="{3251DFE6-1B4B-4A2C-B8AE-3526181FDF5E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 anchor="t" anchorCtr="0"/>
        <a:lstStyle/>
        <a:p>
          <a:pPr algn="l"/>
          <a:r>
            <a:rPr lang="ru-RU" sz="2800" baseline="0" dirty="0">
              <a:solidFill>
                <a:schemeClr val="tx1"/>
              </a:solidFill>
            </a:rPr>
            <a:t>Развитие </a:t>
          </a:r>
          <a:br>
            <a:rPr lang="ru-RU" sz="2800" baseline="0" dirty="0">
              <a:solidFill>
                <a:schemeClr val="tx1"/>
              </a:solidFill>
            </a:rPr>
          </a:br>
          <a:r>
            <a:rPr lang="ru-RU" sz="2800" baseline="0" dirty="0">
              <a:solidFill>
                <a:schemeClr val="tx1"/>
              </a:solidFill>
            </a:rPr>
            <a:t>медицинских технологий</a:t>
          </a:r>
        </a:p>
      </dgm:t>
    </dgm:pt>
    <dgm:pt modelId="{31A93EFB-A2E7-4F22-9871-C5EA4EA1AFFF}" type="parTrans" cxnId="{4A5C0124-B64C-461A-87C6-D5348D914BAB}">
      <dgm:prSet/>
      <dgm:spPr/>
      <dgm:t>
        <a:bodyPr/>
        <a:lstStyle/>
        <a:p>
          <a:endParaRPr lang="ru-RU"/>
        </a:p>
      </dgm:t>
    </dgm:pt>
    <dgm:pt modelId="{FC6E3D21-F9AD-4833-BE5F-DEC83CE4A657}" type="sibTrans" cxnId="{4A5C0124-B64C-461A-87C6-D5348D914BAB}">
      <dgm:prSet/>
      <dgm:spPr/>
      <dgm:t>
        <a:bodyPr/>
        <a:lstStyle/>
        <a:p>
          <a:endParaRPr lang="ru-RU"/>
        </a:p>
      </dgm:t>
    </dgm:pt>
    <dgm:pt modelId="{6E634B0A-BA3E-4726-A337-DF28E17FE4EE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 anchor="t" anchorCtr="0"/>
        <a:lstStyle/>
        <a:p>
          <a:pPr algn="l"/>
          <a:r>
            <a:rPr lang="ru-RU" sz="2800" baseline="0" dirty="0">
              <a:solidFill>
                <a:schemeClr val="tx1"/>
              </a:solidFill>
            </a:rPr>
            <a:t>Продвижение </a:t>
          </a:r>
          <a:br>
            <a:rPr lang="ru-RU" sz="2800" baseline="0" dirty="0">
              <a:solidFill>
                <a:schemeClr val="tx1"/>
              </a:solidFill>
            </a:rPr>
          </a:br>
          <a:r>
            <a:rPr lang="ru-RU" sz="2800" baseline="0" dirty="0">
              <a:solidFill>
                <a:schemeClr val="tx1"/>
              </a:solidFill>
            </a:rPr>
            <a:t>новой продукции</a:t>
          </a:r>
        </a:p>
      </dgm:t>
    </dgm:pt>
    <dgm:pt modelId="{763AD5EC-5470-432F-9912-13457B608409}" type="parTrans" cxnId="{98001987-270D-4699-8957-1DF1602AD31F}">
      <dgm:prSet/>
      <dgm:spPr/>
      <dgm:t>
        <a:bodyPr/>
        <a:lstStyle/>
        <a:p>
          <a:endParaRPr lang="ru-RU"/>
        </a:p>
      </dgm:t>
    </dgm:pt>
    <dgm:pt modelId="{86198C5D-A73F-491D-BB47-13E1391E03C8}" type="sibTrans" cxnId="{98001987-270D-4699-8957-1DF1602AD31F}">
      <dgm:prSet/>
      <dgm:spPr/>
      <dgm:t>
        <a:bodyPr/>
        <a:lstStyle/>
        <a:p>
          <a:endParaRPr lang="ru-RU"/>
        </a:p>
      </dgm:t>
    </dgm:pt>
    <dgm:pt modelId="{76914375-B4E6-4037-9199-90005742B9D1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 anchor="t" anchorCtr="0"/>
        <a:lstStyle/>
        <a:p>
          <a:pPr algn="l"/>
          <a:r>
            <a:rPr lang="ru-RU" sz="3000" dirty="0">
              <a:solidFill>
                <a:schemeClr val="tx1"/>
              </a:solidFill>
            </a:rPr>
            <a:t>Большое количество конкурентов в сегменте</a:t>
          </a:r>
          <a:endParaRPr lang="ru-RU" sz="3000" b="1" u="sng" dirty="0">
            <a:solidFill>
              <a:schemeClr val="tx1"/>
            </a:solidFill>
          </a:endParaRPr>
        </a:p>
      </dgm:t>
    </dgm:pt>
    <dgm:pt modelId="{58701A47-AA5D-4A7E-B3AB-ABE2E614E51A}" type="parTrans" cxnId="{C3177336-34FC-4FF0-8A70-54C4B1D6250C}">
      <dgm:prSet/>
      <dgm:spPr/>
      <dgm:t>
        <a:bodyPr/>
        <a:lstStyle/>
        <a:p>
          <a:endParaRPr lang="ru-RU"/>
        </a:p>
      </dgm:t>
    </dgm:pt>
    <dgm:pt modelId="{6B812844-52CC-4F80-AA1F-BF052F9E9E7C}" type="sibTrans" cxnId="{C3177336-34FC-4FF0-8A70-54C4B1D6250C}">
      <dgm:prSet/>
      <dgm:spPr/>
      <dgm:t>
        <a:bodyPr/>
        <a:lstStyle/>
        <a:p>
          <a:endParaRPr lang="ru-RU"/>
        </a:p>
      </dgm:t>
    </dgm:pt>
    <dgm:pt modelId="{F1804212-8F5A-4D92-8FC7-5B4E00F37ED0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 anchor="t" anchorCtr="0"/>
        <a:lstStyle/>
        <a:p>
          <a:pPr algn="l"/>
          <a:r>
            <a:rPr lang="ru-RU" sz="3000" dirty="0">
              <a:solidFill>
                <a:schemeClr val="tx1"/>
              </a:solidFill>
            </a:rPr>
            <a:t>Большое количество малоизученных болезней</a:t>
          </a:r>
          <a:endParaRPr lang="ru-RU" sz="3000" b="1" u="sng" dirty="0">
            <a:solidFill>
              <a:schemeClr val="tx1"/>
            </a:solidFill>
          </a:endParaRPr>
        </a:p>
      </dgm:t>
    </dgm:pt>
    <dgm:pt modelId="{8D75A423-512B-4A80-96A5-F9F1D0F8E6A1}" type="parTrans" cxnId="{9D045731-BF71-4A53-927F-F423CF8A997E}">
      <dgm:prSet/>
      <dgm:spPr/>
      <dgm:t>
        <a:bodyPr/>
        <a:lstStyle/>
        <a:p>
          <a:endParaRPr lang="ru-RU"/>
        </a:p>
      </dgm:t>
    </dgm:pt>
    <dgm:pt modelId="{485FBF80-3E46-420A-9470-85A889C0BB58}" type="sibTrans" cxnId="{9D045731-BF71-4A53-927F-F423CF8A997E}">
      <dgm:prSet/>
      <dgm:spPr/>
      <dgm:t>
        <a:bodyPr/>
        <a:lstStyle/>
        <a:p>
          <a:endParaRPr lang="ru-RU"/>
        </a:p>
      </dgm:t>
    </dgm:pt>
    <dgm:pt modelId="{5868047E-D604-4948-9769-F05121B5CE5E}">
      <dgm:prSet phldrT="[Текст]" custT="1"/>
      <dgm:spPr>
        <a:solidFill>
          <a:srgbClr val="92D050"/>
        </a:solidFill>
      </dgm:spPr>
      <dgm:t>
        <a:bodyPr anchor="t" anchorCtr="0"/>
        <a:lstStyle/>
        <a:p>
          <a:pPr algn="l"/>
          <a:r>
            <a:rPr lang="ru-RU" sz="2800" dirty="0">
              <a:solidFill>
                <a:schemeClr val="tx1"/>
              </a:solidFill>
            </a:rPr>
            <a:t>Растущий рынок </a:t>
          </a:r>
          <a:br>
            <a:rPr lang="ru-RU" sz="2800" dirty="0">
              <a:solidFill>
                <a:schemeClr val="tx1"/>
              </a:solidFill>
            </a:rPr>
          </a:br>
          <a:r>
            <a:rPr lang="ru-RU" sz="2800" dirty="0">
              <a:solidFill>
                <a:schemeClr val="tx1"/>
              </a:solidFill>
            </a:rPr>
            <a:t>медицинских технологий</a:t>
          </a:r>
        </a:p>
      </dgm:t>
    </dgm:pt>
    <dgm:pt modelId="{7C2B2A7E-A268-486E-B6FA-9217B0A7DDF9}" type="parTrans" cxnId="{866A4D65-6B4F-45F3-8F91-464333B89EE0}">
      <dgm:prSet/>
      <dgm:spPr/>
      <dgm:t>
        <a:bodyPr/>
        <a:lstStyle/>
        <a:p>
          <a:endParaRPr lang="ru-RU"/>
        </a:p>
      </dgm:t>
    </dgm:pt>
    <dgm:pt modelId="{7EC01C45-3C0E-4A2B-AEFC-49D6D3A28B97}" type="sibTrans" cxnId="{866A4D65-6B4F-45F3-8F91-464333B89EE0}">
      <dgm:prSet/>
      <dgm:spPr/>
      <dgm:t>
        <a:bodyPr/>
        <a:lstStyle/>
        <a:p>
          <a:endParaRPr lang="ru-RU"/>
        </a:p>
      </dgm:t>
    </dgm:pt>
    <dgm:pt modelId="{CBC15D49-9A28-4D1E-9348-939D711F1EBC}">
      <dgm:prSet phldrT="[Текст]" custT="1"/>
      <dgm:spPr>
        <a:solidFill>
          <a:srgbClr val="92D050"/>
        </a:solidFill>
      </dgm:spPr>
      <dgm:t>
        <a:bodyPr anchor="t" anchorCtr="0"/>
        <a:lstStyle/>
        <a:p>
          <a:pPr algn="l"/>
          <a:r>
            <a:rPr lang="ru-RU" sz="2800" dirty="0">
              <a:solidFill>
                <a:schemeClr val="tx1"/>
              </a:solidFill>
            </a:rPr>
            <a:t>Улучшение качества продукции</a:t>
          </a:r>
        </a:p>
      </dgm:t>
    </dgm:pt>
    <dgm:pt modelId="{8B4812D0-C721-4247-B6D5-4AA4982A449D}" type="parTrans" cxnId="{3024008B-2CDE-48BF-B133-12DF937B325A}">
      <dgm:prSet/>
      <dgm:spPr/>
      <dgm:t>
        <a:bodyPr/>
        <a:lstStyle/>
        <a:p>
          <a:endParaRPr lang="ru-RU"/>
        </a:p>
      </dgm:t>
    </dgm:pt>
    <dgm:pt modelId="{7155A831-54CD-4E9C-8923-5F247FAEA8B6}" type="sibTrans" cxnId="{3024008B-2CDE-48BF-B133-12DF937B325A}">
      <dgm:prSet/>
      <dgm:spPr/>
      <dgm:t>
        <a:bodyPr/>
        <a:lstStyle/>
        <a:p>
          <a:endParaRPr lang="ru-RU"/>
        </a:p>
      </dgm:t>
    </dgm:pt>
    <dgm:pt modelId="{93297D5F-D6AA-41FE-9FCF-ADE4393BDE79}">
      <dgm:prSet phldrT="[Текст]" custT="1"/>
      <dgm:spPr>
        <a:solidFill>
          <a:srgbClr val="92D050"/>
        </a:solidFill>
      </dgm:spPr>
      <dgm:t>
        <a:bodyPr anchor="t" anchorCtr="0"/>
        <a:lstStyle/>
        <a:p>
          <a:pPr algn="l"/>
          <a:r>
            <a:rPr lang="ru-RU" sz="2800" dirty="0">
              <a:solidFill>
                <a:schemeClr val="tx1"/>
              </a:solidFill>
            </a:rPr>
            <a:t>Использование </a:t>
          </a:r>
          <a:br>
            <a:rPr lang="ru-RU" sz="2800" dirty="0">
              <a:solidFill>
                <a:schemeClr val="tx1"/>
              </a:solidFill>
            </a:rPr>
          </a:br>
          <a:r>
            <a:rPr lang="ru-RU" sz="2800" dirty="0">
              <a:solidFill>
                <a:schemeClr val="tx1"/>
              </a:solidFill>
            </a:rPr>
            <a:t>передовых технологий </a:t>
          </a:r>
        </a:p>
      </dgm:t>
    </dgm:pt>
    <dgm:pt modelId="{D3711FE0-A154-4905-A79B-FAA523B259A1}" type="parTrans" cxnId="{67DC8261-DB22-4171-B7A3-372AD37C1126}">
      <dgm:prSet/>
      <dgm:spPr/>
      <dgm:t>
        <a:bodyPr/>
        <a:lstStyle/>
        <a:p>
          <a:endParaRPr lang="ru-RU"/>
        </a:p>
      </dgm:t>
    </dgm:pt>
    <dgm:pt modelId="{8D9CFD9D-84FC-45AB-9570-55440D67CF81}" type="sibTrans" cxnId="{67DC8261-DB22-4171-B7A3-372AD37C1126}">
      <dgm:prSet/>
      <dgm:spPr/>
      <dgm:t>
        <a:bodyPr/>
        <a:lstStyle/>
        <a:p>
          <a:endParaRPr lang="ru-RU"/>
        </a:p>
      </dgm:t>
    </dgm:pt>
    <dgm:pt modelId="{353FFB36-4821-4C84-AE1B-2242DE6B5104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 anchor="t" anchorCtr="0"/>
        <a:lstStyle/>
        <a:p>
          <a:pPr algn="l"/>
          <a:r>
            <a:rPr lang="ru-RU" sz="2800" dirty="0">
              <a:solidFill>
                <a:schemeClr val="tx1"/>
              </a:solidFill>
            </a:rPr>
            <a:t>Высшее образование</a:t>
          </a:r>
        </a:p>
      </dgm:t>
    </dgm:pt>
    <dgm:pt modelId="{D7265CCF-2FF0-4DE7-9F18-7B58D630899C}" type="parTrans" cxnId="{DA49443D-E2B4-4F74-B157-8EB8166F400F}">
      <dgm:prSet/>
      <dgm:spPr/>
      <dgm:t>
        <a:bodyPr/>
        <a:lstStyle/>
        <a:p>
          <a:endParaRPr lang="ru-RU"/>
        </a:p>
      </dgm:t>
    </dgm:pt>
    <dgm:pt modelId="{B6FB9BB3-9EFE-42F7-B350-5217ECEC8443}" type="sibTrans" cxnId="{DA49443D-E2B4-4F74-B157-8EB8166F400F}">
      <dgm:prSet/>
      <dgm:spPr/>
      <dgm:t>
        <a:bodyPr/>
        <a:lstStyle/>
        <a:p>
          <a:endParaRPr lang="ru-RU"/>
        </a:p>
      </dgm:t>
    </dgm:pt>
    <dgm:pt modelId="{95537443-BB1E-441A-9679-BE4C93B9DF02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 anchor="t" anchorCtr="0"/>
        <a:lstStyle/>
        <a:p>
          <a:pPr algn="l"/>
          <a:r>
            <a:rPr lang="ru-RU" sz="2800">
              <a:solidFill>
                <a:schemeClr val="tx1"/>
              </a:solidFill>
            </a:rPr>
            <a:t>Занимает руководящую должность </a:t>
          </a:r>
          <a:r>
            <a:rPr lang="en-US" sz="2800">
              <a:solidFill>
                <a:schemeClr val="tx1"/>
              </a:solidFill>
            </a:rPr>
            <a:t>CEO/CTO</a:t>
          </a:r>
          <a:endParaRPr lang="ru-RU" sz="2800" dirty="0">
            <a:solidFill>
              <a:schemeClr val="tx1"/>
            </a:solidFill>
          </a:endParaRPr>
        </a:p>
      </dgm:t>
    </dgm:pt>
    <dgm:pt modelId="{B47C659F-B40F-478C-A983-443284B1D8C7}" type="parTrans" cxnId="{66C5479A-B856-4C22-AB6D-15EC015551AD}">
      <dgm:prSet/>
      <dgm:spPr/>
      <dgm:t>
        <a:bodyPr/>
        <a:lstStyle/>
        <a:p>
          <a:endParaRPr lang="ru-RU"/>
        </a:p>
      </dgm:t>
    </dgm:pt>
    <dgm:pt modelId="{B8A4D5B2-C57D-4334-A12D-8CA37CA5596E}" type="sibTrans" cxnId="{66C5479A-B856-4C22-AB6D-15EC015551AD}">
      <dgm:prSet/>
      <dgm:spPr/>
      <dgm:t>
        <a:bodyPr/>
        <a:lstStyle/>
        <a:p>
          <a:endParaRPr lang="ru-RU"/>
        </a:p>
      </dgm:t>
    </dgm:pt>
    <dgm:pt modelId="{E15860E6-EB82-41D8-804A-6474F35D5B0C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 anchor="t" anchorCtr="0"/>
        <a:lstStyle/>
        <a:p>
          <a:pPr algn="l"/>
          <a:r>
            <a:rPr lang="ru-RU" sz="2800" dirty="0">
              <a:solidFill>
                <a:schemeClr val="tx1"/>
              </a:solidFill>
            </a:rPr>
            <a:t>Сегмент:</a:t>
          </a:r>
          <a:br>
            <a:rPr lang="ru-RU" sz="2800" dirty="0">
              <a:solidFill>
                <a:schemeClr val="tx1"/>
              </a:solidFill>
            </a:rPr>
          </a:br>
          <a:r>
            <a:rPr lang="ru-RU" sz="2800" dirty="0">
              <a:solidFill>
                <a:schemeClr val="tx1"/>
              </a:solidFill>
            </a:rPr>
            <a:t>Медицинские технологии</a:t>
          </a:r>
        </a:p>
      </dgm:t>
    </dgm:pt>
    <dgm:pt modelId="{6B71AB13-FF53-4BC7-A4C3-6DE0F0F94CFB}" type="parTrans" cxnId="{3D421FC9-81D2-407A-A56B-898C62C55775}">
      <dgm:prSet/>
      <dgm:spPr/>
      <dgm:t>
        <a:bodyPr/>
        <a:lstStyle/>
        <a:p>
          <a:endParaRPr lang="ru-RU"/>
        </a:p>
      </dgm:t>
    </dgm:pt>
    <dgm:pt modelId="{2BDE4F4F-DD78-4B7B-B2DD-4671627A9C74}" type="sibTrans" cxnId="{3D421FC9-81D2-407A-A56B-898C62C55775}">
      <dgm:prSet/>
      <dgm:spPr/>
      <dgm:t>
        <a:bodyPr/>
        <a:lstStyle/>
        <a:p>
          <a:endParaRPr lang="ru-RU"/>
        </a:p>
      </dgm:t>
    </dgm:pt>
    <dgm:pt modelId="{142D79D8-EE69-429E-A00E-6BA4044A52C1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 anchor="t" anchorCtr="0"/>
        <a:lstStyle/>
        <a:p>
          <a:pPr algn="l"/>
          <a:r>
            <a:rPr lang="ru-RU" sz="2800" dirty="0">
              <a:solidFill>
                <a:schemeClr val="tx1"/>
              </a:solidFill>
            </a:rPr>
            <a:t>Направление продаж: </a:t>
          </a:r>
          <a:r>
            <a:rPr lang="en-US" sz="2800" dirty="0">
              <a:solidFill>
                <a:schemeClr val="tx1"/>
              </a:solidFill>
            </a:rPr>
            <a:t>B2B/B2C</a:t>
          </a:r>
          <a:endParaRPr lang="ru-RU" sz="2800" dirty="0">
            <a:solidFill>
              <a:schemeClr val="tx1"/>
            </a:solidFill>
          </a:endParaRPr>
        </a:p>
      </dgm:t>
    </dgm:pt>
    <dgm:pt modelId="{78F75C9D-6CE9-430D-9F10-56F26E5B3BC9}" type="parTrans" cxnId="{0289131C-D54B-4427-AA01-364A8BD3C645}">
      <dgm:prSet/>
      <dgm:spPr/>
      <dgm:t>
        <a:bodyPr/>
        <a:lstStyle/>
        <a:p>
          <a:endParaRPr lang="ru-RU"/>
        </a:p>
      </dgm:t>
    </dgm:pt>
    <dgm:pt modelId="{4E542B8B-BBB8-4F89-9415-1184A68DA3BB}" type="sibTrans" cxnId="{0289131C-D54B-4427-AA01-364A8BD3C645}">
      <dgm:prSet/>
      <dgm:spPr/>
      <dgm:t>
        <a:bodyPr/>
        <a:lstStyle/>
        <a:p>
          <a:endParaRPr lang="ru-RU"/>
        </a:p>
      </dgm:t>
    </dgm:pt>
    <dgm:pt modelId="{6D80F9C7-1198-483B-9FDD-7821CC425D61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 anchor="t" anchorCtr="0"/>
        <a:lstStyle/>
        <a:p>
          <a:pPr algn="l"/>
          <a:r>
            <a:rPr lang="ru-RU" sz="2800" dirty="0">
              <a:solidFill>
                <a:schemeClr val="tx1"/>
              </a:solidFill>
            </a:rPr>
            <a:t>Количество сотрудников: </a:t>
          </a:r>
          <a:r>
            <a:rPr lang="en-US" sz="2800" dirty="0">
              <a:solidFill>
                <a:schemeClr val="tx1"/>
              </a:solidFill>
            </a:rPr>
            <a:t>&gt;50000</a:t>
          </a:r>
          <a:endParaRPr lang="ru-RU" sz="2800" dirty="0">
            <a:solidFill>
              <a:schemeClr val="tx1"/>
            </a:solidFill>
          </a:endParaRPr>
        </a:p>
      </dgm:t>
    </dgm:pt>
    <dgm:pt modelId="{B2519CA9-AA0C-42F2-93CF-F1A127AE5D62}" type="parTrans" cxnId="{7A9112BA-3C09-478B-9E10-D03E39DBC711}">
      <dgm:prSet/>
      <dgm:spPr/>
      <dgm:t>
        <a:bodyPr/>
        <a:lstStyle/>
        <a:p>
          <a:endParaRPr lang="ru-RU"/>
        </a:p>
      </dgm:t>
    </dgm:pt>
    <dgm:pt modelId="{44A0EF7F-6617-4257-A708-DEE3F68D72B3}" type="sibTrans" cxnId="{7A9112BA-3C09-478B-9E10-D03E39DBC711}">
      <dgm:prSet/>
      <dgm:spPr/>
      <dgm:t>
        <a:bodyPr/>
        <a:lstStyle/>
        <a:p>
          <a:endParaRPr lang="ru-RU"/>
        </a:p>
      </dgm:t>
    </dgm:pt>
    <dgm:pt modelId="{B10466EC-8E22-4584-9DE4-455FCC33A736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 anchor="t" anchorCtr="0"/>
        <a:lstStyle/>
        <a:p>
          <a:pPr algn="l"/>
          <a:r>
            <a:rPr lang="ru-RU" sz="2800" dirty="0">
              <a:solidFill>
                <a:schemeClr val="tx1"/>
              </a:solidFill>
            </a:rPr>
            <a:t>Имеет большое влияние на организацию</a:t>
          </a:r>
          <a:endParaRPr lang="ru-RU" sz="2800" b="1" u="sng" dirty="0">
            <a:solidFill>
              <a:schemeClr val="tx1"/>
            </a:solidFill>
          </a:endParaRPr>
        </a:p>
      </dgm:t>
    </dgm:pt>
    <dgm:pt modelId="{AAC1A3FB-2ED6-4771-9376-963B8C017F93}" type="parTrans" cxnId="{D3922708-F34C-461A-9A49-C1F7A44930E7}">
      <dgm:prSet/>
      <dgm:spPr/>
      <dgm:t>
        <a:bodyPr/>
        <a:lstStyle/>
        <a:p>
          <a:endParaRPr lang="ru-RU"/>
        </a:p>
      </dgm:t>
    </dgm:pt>
    <dgm:pt modelId="{45FA5ECC-8B8F-4DF3-A989-91C9985447A4}" type="sibTrans" cxnId="{D3922708-F34C-461A-9A49-C1F7A44930E7}">
      <dgm:prSet/>
      <dgm:spPr/>
      <dgm:t>
        <a:bodyPr/>
        <a:lstStyle/>
        <a:p>
          <a:endParaRPr lang="ru-RU"/>
        </a:p>
      </dgm:t>
    </dgm:pt>
    <dgm:pt modelId="{FDC597B8-C4DA-4B74-A6D4-9E9549235B2B}" type="pres">
      <dgm:prSet presAssocID="{C26B598D-364C-44DA-8921-5E1C3A44B0A4}" presName="diagram" presStyleCnt="0">
        <dgm:presLayoutVars>
          <dgm:dir/>
          <dgm:resizeHandles val="exact"/>
        </dgm:presLayoutVars>
      </dgm:prSet>
      <dgm:spPr/>
    </dgm:pt>
    <dgm:pt modelId="{E216FC19-0E04-49BC-961A-4727C0748E79}" type="pres">
      <dgm:prSet presAssocID="{86CD2B9D-DE2B-4604-83B6-E378CA4D928B}" presName="node" presStyleLbl="node1" presStyleIdx="0" presStyleCnt="7" custScaleX="88252" custScaleY="113409" custLinFactNeighborX="-26192" custLinFactNeighborY="-5386">
        <dgm:presLayoutVars>
          <dgm:bulletEnabled val="1"/>
        </dgm:presLayoutVars>
      </dgm:prSet>
      <dgm:spPr/>
    </dgm:pt>
    <dgm:pt modelId="{81F779A9-E1F8-49B7-9629-05F38FAC86DC}" type="pres">
      <dgm:prSet presAssocID="{A81EBFD8-BE98-407C-900E-431DB9148B90}" presName="sibTrans" presStyleCnt="0"/>
      <dgm:spPr/>
    </dgm:pt>
    <dgm:pt modelId="{1F7E7205-98CA-4778-B92C-9457E72E5471}" type="pres">
      <dgm:prSet presAssocID="{A825977A-5225-44A7-8406-0A0E78A645BC}" presName="node" presStyleLbl="node1" presStyleIdx="1" presStyleCnt="7" custScaleX="79492" custScaleY="113288" custLinFactNeighborX="90895" custLinFactNeighborY="-2123">
        <dgm:presLayoutVars>
          <dgm:bulletEnabled val="1"/>
        </dgm:presLayoutVars>
      </dgm:prSet>
      <dgm:spPr/>
    </dgm:pt>
    <dgm:pt modelId="{98123160-88DF-4498-9FD3-DD4616C8FD43}" type="pres">
      <dgm:prSet presAssocID="{4F9C4557-1141-462E-A64B-9AA255A8DCD4}" presName="sibTrans" presStyleCnt="0"/>
      <dgm:spPr/>
    </dgm:pt>
    <dgm:pt modelId="{E876708D-5FBA-4AFE-84CA-837F34CEEF31}" type="pres">
      <dgm:prSet presAssocID="{42D9CEEF-7708-4C79-9234-53C060040A96}" presName="node" presStyleLbl="node1" presStyleIdx="2" presStyleCnt="7" custScaleX="99053" custScaleY="113590" custLinFactX="-5302" custLinFactNeighborX="-100000" custLinFactNeighborY="-1972">
        <dgm:presLayoutVars>
          <dgm:bulletEnabled val="1"/>
        </dgm:presLayoutVars>
      </dgm:prSet>
      <dgm:spPr/>
    </dgm:pt>
    <dgm:pt modelId="{750A877D-9A3A-44D8-BBA3-BF224B6252D6}" type="pres">
      <dgm:prSet presAssocID="{D432C7FF-A836-4D7E-BB77-8D609EAB696E}" presName="sibTrans" presStyleCnt="0"/>
      <dgm:spPr/>
    </dgm:pt>
    <dgm:pt modelId="{46149290-CF7F-4F46-8CD9-0A097DFFCCC3}" type="pres">
      <dgm:prSet presAssocID="{9C16B750-5C4D-49AF-81A5-0CD3672D92A7}" presName="node" presStyleLbl="node1" presStyleIdx="3" presStyleCnt="7" custScaleX="60008" custScaleY="114043" custLinFactNeighborX="-532" custLinFactNeighborY="-8613">
        <dgm:presLayoutVars>
          <dgm:bulletEnabled val="1"/>
        </dgm:presLayoutVars>
      </dgm:prSet>
      <dgm:spPr/>
    </dgm:pt>
    <dgm:pt modelId="{FF5878A8-39B2-4ADE-9795-1902B8F2BB1B}" type="pres">
      <dgm:prSet presAssocID="{FA8EEF67-94BB-42A7-A058-2079F10B1515}" presName="sibTrans" presStyleCnt="0"/>
      <dgm:spPr/>
    </dgm:pt>
    <dgm:pt modelId="{9C841CA8-D5FA-4F87-94C2-0C1A2FAD3AED}" type="pres">
      <dgm:prSet presAssocID="{60134DB0-72C3-4A9E-ACC6-46FC9E4D4F92}" presName="node" presStyleLbl="node1" presStyleIdx="4" presStyleCnt="7" custScaleX="84668" custScaleY="113945" custLinFactNeighborX="-3257" custLinFactNeighborY="-8210">
        <dgm:presLayoutVars>
          <dgm:bulletEnabled val="1"/>
        </dgm:presLayoutVars>
      </dgm:prSet>
      <dgm:spPr/>
    </dgm:pt>
    <dgm:pt modelId="{9801A124-6130-4EB7-979A-ABF8A42171B8}" type="pres">
      <dgm:prSet presAssocID="{8AAC9A72-2A8E-4FC3-8314-A789BEFFB722}" presName="sibTrans" presStyleCnt="0"/>
      <dgm:spPr/>
    </dgm:pt>
    <dgm:pt modelId="{8C48BEA8-3B0F-44C5-8019-C3F989A3E0AD}" type="pres">
      <dgm:prSet presAssocID="{3D468DB3-3146-4439-B478-B3421A61BD28}" presName="node" presStyleLbl="node1" presStyleIdx="5" presStyleCnt="7" custScaleX="81612" custScaleY="111499" custLinFactNeighborX="-6649" custLinFactNeighborY="-8312">
        <dgm:presLayoutVars>
          <dgm:bulletEnabled val="1"/>
        </dgm:presLayoutVars>
      </dgm:prSet>
      <dgm:spPr/>
    </dgm:pt>
    <dgm:pt modelId="{BC053A5C-5039-4297-989C-ADA392B14864}" type="pres">
      <dgm:prSet presAssocID="{92907DA7-D0DD-49F5-B250-3DB336B12B72}" presName="sibTrans" presStyleCnt="0"/>
      <dgm:spPr/>
    </dgm:pt>
    <dgm:pt modelId="{1CB48718-D3C7-4EB0-A0E3-FCD5E353E25D}" type="pres">
      <dgm:prSet presAssocID="{3190A1C8-2D7F-4B27-A8CC-A1CF6A4872EB}" presName="node" presStyleLbl="node1" presStyleIdx="6" presStyleCnt="7" custScaleX="55103" custScaleY="110589" custLinFactNeighborX="-9162" custLinFactNeighborY="-8316">
        <dgm:presLayoutVars>
          <dgm:bulletEnabled val="1"/>
        </dgm:presLayoutVars>
      </dgm:prSet>
      <dgm:spPr/>
    </dgm:pt>
  </dgm:ptLst>
  <dgm:cxnLst>
    <dgm:cxn modelId="{A1002A05-692A-4240-A075-686D13BAF170}" type="presOf" srcId="{F1804212-8F5A-4D92-8FC7-5B4E00F37ED0}" destId="{1F7E7205-98CA-4778-B92C-9457E72E5471}" srcOrd="0" destOrd="2" presId="urn:microsoft.com/office/officeart/2005/8/layout/default"/>
    <dgm:cxn modelId="{671EB205-C917-4FFA-88C8-6BE6F93C3027}" type="presOf" srcId="{42D9CEEF-7708-4C79-9234-53C060040A96}" destId="{E876708D-5FBA-4AFE-84CA-837F34CEEF31}" srcOrd="0" destOrd="0" presId="urn:microsoft.com/office/officeart/2005/8/layout/default"/>
    <dgm:cxn modelId="{D3922708-F34C-461A-9A49-C1F7A44930E7}" srcId="{3D468DB3-3146-4439-B478-B3421A61BD28}" destId="{B10466EC-8E22-4584-9DE4-455FCC33A736}" srcOrd="0" destOrd="0" parTransId="{AAC1A3FB-2ED6-4771-9376-963B8C017F93}" sibTransId="{45FA5ECC-8B8F-4DF3-A989-91C9985447A4}"/>
    <dgm:cxn modelId="{3EA1800B-2DC9-4679-9052-3D20670C2BF8}" type="presOf" srcId="{76914375-B4E6-4037-9199-90005742B9D1}" destId="{1F7E7205-98CA-4778-B92C-9457E72E5471}" srcOrd="0" destOrd="1" presId="urn:microsoft.com/office/officeart/2005/8/layout/default"/>
    <dgm:cxn modelId="{32E3810B-5BB1-4600-8075-40EDBA5B93DD}" type="presOf" srcId="{3190A1C8-2D7F-4B27-A8CC-A1CF6A4872EB}" destId="{1CB48718-D3C7-4EB0-A0E3-FCD5E353E25D}" srcOrd="0" destOrd="0" presId="urn:microsoft.com/office/officeart/2005/8/layout/default"/>
    <dgm:cxn modelId="{67ACAB0C-2D43-4222-B37A-3AAD7BCC7FA2}" type="presOf" srcId="{95537443-BB1E-441A-9679-BE4C93B9DF02}" destId="{46149290-CF7F-4F46-8CD9-0A097DFFCCC3}" srcOrd="0" destOrd="2" presId="urn:microsoft.com/office/officeart/2005/8/layout/default"/>
    <dgm:cxn modelId="{0BF4C912-F9C7-4AD6-845F-B0062169BD60}" srcId="{C26B598D-364C-44DA-8921-5E1C3A44B0A4}" destId="{86CD2B9D-DE2B-4604-83B6-E378CA4D928B}" srcOrd="0" destOrd="0" parTransId="{F4099888-D968-4F79-AEB2-B8F9C8CE28C4}" sibTransId="{A81EBFD8-BE98-407C-900E-431DB9148B90}"/>
    <dgm:cxn modelId="{0289131C-D54B-4427-AA01-364A8BD3C645}" srcId="{60134DB0-72C3-4A9E-ACC6-46FC9E4D4F92}" destId="{142D79D8-EE69-429E-A00E-6BA4044A52C1}" srcOrd="1" destOrd="0" parTransId="{78F75C9D-6CE9-430D-9F10-56F26E5B3BC9}" sibTransId="{4E542B8B-BBB8-4F89-9415-1184A68DA3BB}"/>
    <dgm:cxn modelId="{4A5C0124-B64C-461A-87C6-D5348D914BAB}" srcId="{86CD2B9D-DE2B-4604-83B6-E378CA4D928B}" destId="{3251DFE6-1B4B-4A2C-B8AE-3526181FDF5E}" srcOrd="1" destOrd="0" parTransId="{31A93EFB-A2E7-4F22-9871-C5EA4EA1AFFF}" sibTransId="{FC6E3D21-F9AD-4833-BE5F-DEC83CE4A657}"/>
    <dgm:cxn modelId="{E610C726-F01F-4A42-8941-DDDC7D9CF17A}" srcId="{C26B598D-364C-44DA-8921-5E1C3A44B0A4}" destId="{42D9CEEF-7708-4C79-9234-53C060040A96}" srcOrd="2" destOrd="0" parTransId="{C3FDD078-D5BF-46CE-B016-39745FC2D098}" sibTransId="{D432C7FF-A836-4D7E-BB77-8D609EAB696E}"/>
    <dgm:cxn modelId="{233FCD2D-13D8-4997-9CC8-1D60ABB5CD06}" type="presOf" srcId="{3251DFE6-1B4B-4A2C-B8AE-3526181FDF5E}" destId="{E216FC19-0E04-49BC-961A-4727C0748E79}" srcOrd="0" destOrd="2" presId="urn:microsoft.com/office/officeart/2005/8/layout/default"/>
    <dgm:cxn modelId="{7862872E-0E96-4CED-BE6E-176D9FE90D63}" type="presOf" srcId="{9C16B750-5C4D-49AF-81A5-0CD3672D92A7}" destId="{46149290-CF7F-4F46-8CD9-0A097DFFCCC3}" srcOrd="0" destOrd="0" presId="urn:microsoft.com/office/officeart/2005/8/layout/default"/>
    <dgm:cxn modelId="{9D045731-BF71-4A53-927F-F423CF8A997E}" srcId="{A825977A-5225-44A7-8406-0A0E78A645BC}" destId="{F1804212-8F5A-4D92-8FC7-5B4E00F37ED0}" srcOrd="1" destOrd="0" parTransId="{8D75A423-512B-4A80-96A5-F9F1D0F8E6A1}" sibTransId="{485FBF80-3E46-420A-9470-85A889C0BB58}"/>
    <dgm:cxn modelId="{C3177336-34FC-4FF0-8A70-54C4B1D6250C}" srcId="{A825977A-5225-44A7-8406-0A0E78A645BC}" destId="{76914375-B4E6-4037-9199-90005742B9D1}" srcOrd="0" destOrd="0" parTransId="{58701A47-AA5D-4A7E-B3AB-ABE2E614E51A}" sibTransId="{6B812844-52CC-4F80-AA1F-BF052F9E9E7C}"/>
    <dgm:cxn modelId="{2F7C0838-4ED7-4AA9-828B-1ECA8630EF67}" type="presOf" srcId="{4C827F5D-89A9-4331-92D8-72E264144AA3}" destId="{E216FC19-0E04-49BC-961A-4727C0748E79}" srcOrd="0" destOrd="1" presId="urn:microsoft.com/office/officeart/2005/8/layout/default"/>
    <dgm:cxn modelId="{DA49443D-E2B4-4F74-B157-8EB8166F400F}" srcId="{9C16B750-5C4D-49AF-81A5-0CD3672D92A7}" destId="{353FFB36-4821-4C84-AE1B-2242DE6B5104}" srcOrd="0" destOrd="0" parTransId="{D7265CCF-2FF0-4DE7-9F18-7B58D630899C}" sibTransId="{B6FB9BB3-9EFE-42F7-B350-5217ECEC8443}"/>
    <dgm:cxn modelId="{921DD33F-9C9C-4818-B2D3-B95844126212}" type="presOf" srcId="{86CD2B9D-DE2B-4604-83B6-E378CA4D928B}" destId="{E216FC19-0E04-49BC-961A-4727C0748E79}" srcOrd="0" destOrd="0" presId="urn:microsoft.com/office/officeart/2005/8/layout/default"/>
    <dgm:cxn modelId="{67DC8261-DB22-4171-B7A3-372AD37C1126}" srcId="{42D9CEEF-7708-4C79-9234-53C060040A96}" destId="{93297D5F-D6AA-41FE-9FCF-ADE4393BDE79}" srcOrd="2" destOrd="0" parTransId="{D3711FE0-A154-4905-A79B-FAA523B259A1}" sibTransId="{8D9CFD9D-84FC-45AB-9570-55440D67CF81}"/>
    <dgm:cxn modelId="{866A4D65-6B4F-45F3-8F91-464333B89EE0}" srcId="{42D9CEEF-7708-4C79-9234-53C060040A96}" destId="{5868047E-D604-4948-9769-F05121B5CE5E}" srcOrd="0" destOrd="0" parTransId="{7C2B2A7E-A268-486E-B6FA-9217B0A7DDF9}" sibTransId="{7EC01C45-3C0E-4A2B-AEFC-49D6D3A28B97}"/>
    <dgm:cxn modelId="{65F44152-5A27-4925-87A4-2C5AB79DEC1E}" type="presOf" srcId="{6D80F9C7-1198-483B-9FDD-7821CC425D61}" destId="{9C841CA8-D5FA-4F87-94C2-0C1A2FAD3AED}" srcOrd="0" destOrd="3" presId="urn:microsoft.com/office/officeart/2005/8/layout/default"/>
    <dgm:cxn modelId="{1B570F54-C43C-4233-BA1C-17A3A18A4251}" type="presOf" srcId="{A825977A-5225-44A7-8406-0A0E78A645BC}" destId="{1F7E7205-98CA-4778-B92C-9457E72E5471}" srcOrd="0" destOrd="0" presId="urn:microsoft.com/office/officeart/2005/8/layout/default"/>
    <dgm:cxn modelId="{0F97C154-4C0E-41D8-BFCF-16ECE933EF62}" type="presOf" srcId="{C26B598D-364C-44DA-8921-5E1C3A44B0A4}" destId="{FDC597B8-C4DA-4B74-A6D4-9E9549235B2B}" srcOrd="0" destOrd="0" presId="urn:microsoft.com/office/officeart/2005/8/layout/default"/>
    <dgm:cxn modelId="{434C4557-A99F-46D4-934F-50C808D1D504}" type="presOf" srcId="{93297D5F-D6AA-41FE-9FCF-ADE4393BDE79}" destId="{E876708D-5FBA-4AFE-84CA-837F34CEEF31}" srcOrd="0" destOrd="3" presId="urn:microsoft.com/office/officeart/2005/8/layout/default"/>
    <dgm:cxn modelId="{2194AC7B-40AB-4F51-B0AA-3D6D8E93724B}" srcId="{C26B598D-364C-44DA-8921-5E1C3A44B0A4}" destId="{9C16B750-5C4D-49AF-81A5-0CD3672D92A7}" srcOrd="3" destOrd="0" parTransId="{B535AA4B-ED94-4D12-8AB6-24CA7E420F36}" sibTransId="{FA8EEF67-94BB-42A7-A058-2079F10B1515}"/>
    <dgm:cxn modelId="{958CC87F-717B-473F-81F3-B2051B158B36}" srcId="{86CD2B9D-DE2B-4604-83B6-E378CA4D928B}" destId="{4C827F5D-89A9-4331-92D8-72E264144AA3}" srcOrd="0" destOrd="0" parTransId="{32BDD2E9-97E8-415E-B7C3-BC4DAD7FA7BA}" sibTransId="{D898BFBE-0EFB-4BA1-BED1-84E54715752F}"/>
    <dgm:cxn modelId="{98001987-270D-4699-8957-1DF1602AD31F}" srcId="{86CD2B9D-DE2B-4604-83B6-E378CA4D928B}" destId="{6E634B0A-BA3E-4726-A337-DF28E17FE4EE}" srcOrd="2" destOrd="0" parTransId="{763AD5EC-5470-432F-9912-13457B608409}" sibTransId="{86198C5D-A73F-491D-BB47-13E1391E03C8}"/>
    <dgm:cxn modelId="{3024008B-2CDE-48BF-B133-12DF937B325A}" srcId="{42D9CEEF-7708-4C79-9234-53C060040A96}" destId="{CBC15D49-9A28-4D1E-9348-939D711F1EBC}" srcOrd="1" destOrd="0" parTransId="{8B4812D0-C721-4247-B6D5-4AA4982A449D}" sibTransId="{7155A831-54CD-4E9C-8923-5F247FAEA8B6}"/>
    <dgm:cxn modelId="{66C5479A-B856-4C22-AB6D-15EC015551AD}" srcId="{9C16B750-5C4D-49AF-81A5-0CD3672D92A7}" destId="{95537443-BB1E-441A-9679-BE4C93B9DF02}" srcOrd="1" destOrd="0" parTransId="{B47C659F-B40F-478C-A983-443284B1D8C7}" sibTransId="{B8A4D5B2-C57D-4334-A12D-8CA37CA5596E}"/>
    <dgm:cxn modelId="{5144C79F-AFCD-4576-823D-8AAFC43EADEC}" type="presOf" srcId="{E15860E6-EB82-41D8-804A-6474F35D5B0C}" destId="{9C841CA8-D5FA-4F87-94C2-0C1A2FAD3AED}" srcOrd="0" destOrd="1" presId="urn:microsoft.com/office/officeart/2005/8/layout/default"/>
    <dgm:cxn modelId="{933360AB-F45F-4639-9E19-71CE4392368E}" srcId="{C26B598D-364C-44DA-8921-5E1C3A44B0A4}" destId="{3D468DB3-3146-4439-B478-B3421A61BD28}" srcOrd="5" destOrd="0" parTransId="{EC78B65E-26C6-4531-99DC-994DDFC0F241}" sibTransId="{92907DA7-D0DD-49F5-B250-3DB336B12B72}"/>
    <dgm:cxn modelId="{799329AF-4AC8-4841-8CBB-DA26091ED2F1}" type="presOf" srcId="{5868047E-D604-4948-9769-F05121B5CE5E}" destId="{E876708D-5FBA-4AFE-84CA-837F34CEEF31}" srcOrd="0" destOrd="1" presId="urn:microsoft.com/office/officeart/2005/8/layout/default"/>
    <dgm:cxn modelId="{BC3C36B5-F9FB-42BB-A4F8-7015927E7CBE}" srcId="{C26B598D-364C-44DA-8921-5E1C3A44B0A4}" destId="{3190A1C8-2D7F-4B27-A8CC-A1CF6A4872EB}" srcOrd="6" destOrd="0" parTransId="{8AB7040A-2D4D-4C5F-BD04-E4AC4847EB5F}" sibTransId="{92D6F48E-F86F-4C62-A551-E9B5651E01AA}"/>
    <dgm:cxn modelId="{7A9112BA-3C09-478B-9E10-D03E39DBC711}" srcId="{60134DB0-72C3-4A9E-ACC6-46FC9E4D4F92}" destId="{6D80F9C7-1198-483B-9FDD-7821CC425D61}" srcOrd="2" destOrd="0" parTransId="{B2519CA9-AA0C-42F2-93CF-F1A127AE5D62}" sibTransId="{44A0EF7F-6617-4257-A708-DEE3F68D72B3}"/>
    <dgm:cxn modelId="{3D421FC9-81D2-407A-A56B-898C62C55775}" srcId="{60134DB0-72C3-4A9E-ACC6-46FC9E4D4F92}" destId="{E15860E6-EB82-41D8-804A-6474F35D5B0C}" srcOrd="0" destOrd="0" parTransId="{6B71AB13-FF53-4BC7-A4C3-6DE0F0F94CFB}" sibTransId="{2BDE4F4F-DD78-4B7B-B2DD-4671627A9C74}"/>
    <dgm:cxn modelId="{BD40EEC9-E528-48B6-8771-2DC4903A42DB}" type="presOf" srcId="{3D468DB3-3146-4439-B478-B3421A61BD28}" destId="{8C48BEA8-3B0F-44C5-8019-C3F989A3E0AD}" srcOrd="0" destOrd="0" presId="urn:microsoft.com/office/officeart/2005/8/layout/default"/>
    <dgm:cxn modelId="{5B4D81CB-9320-4A21-99F4-E816B75D7CCB}" srcId="{3D468DB3-3146-4439-B478-B3421A61BD28}" destId="{7A6C4ECE-063D-411E-93DC-A825B78DA5CF}" srcOrd="1" destOrd="0" parTransId="{2C270577-9814-46C0-A153-9FDD207844A8}" sibTransId="{E5E7237E-36BF-4FD4-ACC6-992C215668FE}"/>
    <dgm:cxn modelId="{083046CC-AFED-4578-8406-CBE9E43EB522}" type="presOf" srcId="{6E634B0A-BA3E-4726-A337-DF28E17FE4EE}" destId="{E216FC19-0E04-49BC-961A-4727C0748E79}" srcOrd="0" destOrd="3" presId="urn:microsoft.com/office/officeart/2005/8/layout/default"/>
    <dgm:cxn modelId="{73227DCF-75E6-4D0F-A16B-27E140BEF670}" type="presOf" srcId="{142D79D8-EE69-429E-A00E-6BA4044A52C1}" destId="{9C841CA8-D5FA-4F87-94C2-0C1A2FAD3AED}" srcOrd="0" destOrd="2" presId="urn:microsoft.com/office/officeart/2005/8/layout/default"/>
    <dgm:cxn modelId="{5089B6D1-63EC-43D5-9175-83957878FF56}" srcId="{C26B598D-364C-44DA-8921-5E1C3A44B0A4}" destId="{A825977A-5225-44A7-8406-0A0E78A645BC}" srcOrd="1" destOrd="0" parTransId="{8ECFD9A1-4ACA-48B3-9B27-0D4359081A6F}" sibTransId="{4F9C4557-1141-462E-A64B-9AA255A8DCD4}"/>
    <dgm:cxn modelId="{C24A8CDE-664F-41FE-95FF-B4AFB690D403}" type="presOf" srcId="{7A6C4ECE-063D-411E-93DC-A825B78DA5CF}" destId="{8C48BEA8-3B0F-44C5-8019-C3F989A3E0AD}" srcOrd="0" destOrd="2" presId="urn:microsoft.com/office/officeart/2005/8/layout/default"/>
    <dgm:cxn modelId="{0FF13CE7-BBC7-4CA5-A5B1-1729B967B8A5}" type="presOf" srcId="{60134DB0-72C3-4A9E-ACC6-46FC9E4D4F92}" destId="{9C841CA8-D5FA-4F87-94C2-0C1A2FAD3AED}" srcOrd="0" destOrd="0" presId="urn:microsoft.com/office/officeart/2005/8/layout/default"/>
    <dgm:cxn modelId="{8BF903EF-D793-4992-8F00-CF6AF080B3DD}" type="presOf" srcId="{CBC15D49-9A28-4D1E-9348-939D711F1EBC}" destId="{E876708D-5FBA-4AFE-84CA-837F34CEEF31}" srcOrd="0" destOrd="2" presId="urn:microsoft.com/office/officeart/2005/8/layout/default"/>
    <dgm:cxn modelId="{41863FF0-281C-4815-B6F8-7D9F2EC760AD}" type="presOf" srcId="{B10466EC-8E22-4584-9DE4-455FCC33A736}" destId="{8C48BEA8-3B0F-44C5-8019-C3F989A3E0AD}" srcOrd="0" destOrd="1" presId="urn:microsoft.com/office/officeart/2005/8/layout/default"/>
    <dgm:cxn modelId="{73A621F8-1A6E-4736-9A6D-5950BE0AA39B}" srcId="{C26B598D-364C-44DA-8921-5E1C3A44B0A4}" destId="{60134DB0-72C3-4A9E-ACC6-46FC9E4D4F92}" srcOrd="4" destOrd="0" parTransId="{086C64F3-AF18-461A-8D49-E805CBE3FFA9}" sibTransId="{8AAC9A72-2A8E-4FC3-8314-A789BEFFB722}"/>
    <dgm:cxn modelId="{D8AB12FC-BD1A-4DC0-B7E5-021261A4BD77}" type="presOf" srcId="{353FFB36-4821-4C84-AE1B-2242DE6B5104}" destId="{46149290-CF7F-4F46-8CD9-0A097DFFCCC3}" srcOrd="0" destOrd="1" presId="urn:microsoft.com/office/officeart/2005/8/layout/default"/>
    <dgm:cxn modelId="{1DAA67DD-D0D7-4088-9C1B-C14F099B9AB7}" type="presParOf" srcId="{FDC597B8-C4DA-4B74-A6D4-9E9549235B2B}" destId="{E216FC19-0E04-49BC-961A-4727C0748E79}" srcOrd="0" destOrd="0" presId="urn:microsoft.com/office/officeart/2005/8/layout/default"/>
    <dgm:cxn modelId="{D34EE03D-E7D2-441C-BDD0-A536299DF4D9}" type="presParOf" srcId="{FDC597B8-C4DA-4B74-A6D4-9E9549235B2B}" destId="{81F779A9-E1F8-49B7-9629-05F38FAC86DC}" srcOrd="1" destOrd="0" presId="urn:microsoft.com/office/officeart/2005/8/layout/default"/>
    <dgm:cxn modelId="{64EFAD6D-3887-4AC1-8DD1-B9DF34C1D8ED}" type="presParOf" srcId="{FDC597B8-C4DA-4B74-A6D4-9E9549235B2B}" destId="{1F7E7205-98CA-4778-B92C-9457E72E5471}" srcOrd="2" destOrd="0" presId="urn:microsoft.com/office/officeart/2005/8/layout/default"/>
    <dgm:cxn modelId="{12BFEF41-AFF0-4924-9EC1-89CADDBAA5D4}" type="presParOf" srcId="{FDC597B8-C4DA-4B74-A6D4-9E9549235B2B}" destId="{98123160-88DF-4498-9FD3-DD4616C8FD43}" srcOrd="3" destOrd="0" presId="urn:microsoft.com/office/officeart/2005/8/layout/default"/>
    <dgm:cxn modelId="{33C5DE58-AF3D-4B3C-B0EE-63B1ED3121F7}" type="presParOf" srcId="{FDC597B8-C4DA-4B74-A6D4-9E9549235B2B}" destId="{E876708D-5FBA-4AFE-84CA-837F34CEEF31}" srcOrd="4" destOrd="0" presId="urn:microsoft.com/office/officeart/2005/8/layout/default"/>
    <dgm:cxn modelId="{5309A08C-9204-4707-AEC5-35998700405E}" type="presParOf" srcId="{FDC597B8-C4DA-4B74-A6D4-9E9549235B2B}" destId="{750A877D-9A3A-44D8-BBA3-BF224B6252D6}" srcOrd="5" destOrd="0" presId="urn:microsoft.com/office/officeart/2005/8/layout/default"/>
    <dgm:cxn modelId="{169B6C25-5A7B-45DE-9386-093E57408228}" type="presParOf" srcId="{FDC597B8-C4DA-4B74-A6D4-9E9549235B2B}" destId="{46149290-CF7F-4F46-8CD9-0A097DFFCCC3}" srcOrd="6" destOrd="0" presId="urn:microsoft.com/office/officeart/2005/8/layout/default"/>
    <dgm:cxn modelId="{AEFA654A-B592-4765-82AD-E8D64B89719E}" type="presParOf" srcId="{FDC597B8-C4DA-4B74-A6D4-9E9549235B2B}" destId="{FF5878A8-39B2-4ADE-9795-1902B8F2BB1B}" srcOrd="7" destOrd="0" presId="urn:microsoft.com/office/officeart/2005/8/layout/default"/>
    <dgm:cxn modelId="{D8647505-D6BE-4846-B1D6-A6ED92A64C60}" type="presParOf" srcId="{FDC597B8-C4DA-4B74-A6D4-9E9549235B2B}" destId="{9C841CA8-D5FA-4F87-94C2-0C1A2FAD3AED}" srcOrd="8" destOrd="0" presId="urn:microsoft.com/office/officeart/2005/8/layout/default"/>
    <dgm:cxn modelId="{FE4D5B15-79DA-4960-9DEA-F8D69E5EC9A1}" type="presParOf" srcId="{FDC597B8-C4DA-4B74-A6D4-9E9549235B2B}" destId="{9801A124-6130-4EB7-979A-ABF8A42171B8}" srcOrd="9" destOrd="0" presId="urn:microsoft.com/office/officeart/2005/8/layout/default"/>
    <dgm:cxn modelId="{D22E7A9A-11CC-4EE2-9EE7-9368870BF02A}" type="presParOf" srcId="{FDC597B8-C4DA-4B74-A6D4-9E9549235B2B}" destId="{8C48BEA8-3B0F-44C5-8019-C3F989A3E0AD}" srcOrd="10" destOrd="0" presId="urn:microsoft.com/office/officeart/2005/8/layout/default"/>
    <dgm:cxn modelId="{7123E2BE-1053-41BB-A951-0E0D2DFDBA55}" type="presParOf" srcId="{FDC597B8-C4DA-4B74-A6D4-9E9549235B2B}" destId="{BC053A5C-5039-4297-989C-ADA392B14864}" srcOrd="11" destOrd="0" presId="urn:microsoft.com/office/officeart/2005/8/layout/default"/>
    <dgm:cxn modelId="{1B790383-3D52-4112-A90F-30F6CDAE053D}" type="presParOf" srcId="{FDC597B8-C4DA-4B74-A6D4-9E9549235B2B}" destId="{1CB48718-D3C7-4EB0-A0E3-FCD5E353E25D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06301D1-DE11-48A2-8DFF-EC420F2BDB87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28E7FC32-8C09-481B-9E6B-40C8709AA856}">
      <dgm:prSet phldrT="[Текст]"/>
      <dgm:spPr/>
      <dgm:t>
        <a:bodyPr/>
        <a:lstStyle/>
        <a:p>
          <a:r>
            <a:rPr lang="ru-RU" dirty="0">
              <a:solidFill>
                <a:srgbClr val="000000"/>
              </a:solidFill>
            </a:rPr>
            <a:t>Преимущества</a:t>
          </a:r>
        </a:p>
      </dgm:t>
    </dgm:pt>
    <dgm:pt modelId="{C03BE349-E150-4066-8118-E61C10E7E7F3}" type="parTrans" cxnId="{670381F5-A4EB-4425-BAAB-8351931F6416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DD2F9636-3937-4E73-BE7C-03FD771C81CB}" type="sibTrans" cxnId="{670381F5-A4EB-4425-BAAB-8351931F6416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4847B3D7-A99B-4C78-BA6A-779E23EC1F8C}">
      <dgm:prSet phldrT="[Текст]"/>
      <dgm:spPr/>
      <dgm:t>
        <a:bodyPr/>
        <a:lstStyle/>
        <a:p>
          <a:r>
            <a:rPr lang="ru-RU" dirty="0">
              <a:solidFill>
                <a:srgbClr val="000000"/>
              </a:solidFill>
            </a:rPr>
            <a:t>Конкурентные </a:t>
          </a:r>
        </a:p>
      </dgm:t>
    </dgm:pt>
    <dgm:pt modelId="{622517F0-664D-4C37-B7F2-2607E2DEC4F0}" type="parTrans" cxnId="{6B65CCEE-B3C7-4DAC-AE64-5CCEC9DD59FC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423ED459-6148-497B-B521-7506EEC85374}" type="sibTrans" cxnId="{6B65CCEE-B3C7-4DAC-AE64-5CCEC9DD59FC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0347AB5A-C16A-425B-9207-C18D81CC8B29}">
      <dgm:prSet phldrT="[Текст]"/>
      <dgm:spPr/>
      <dgm:t>
        <a:bodyPr/>
        <a:lstStyle/>
        <a:p>
          <a:r>
            <a:rPr lang="ru-RU" dirty="0">
              <a:solidFill>
                <a:srgbClr val="000000"/>
              </a:solidFill>
            </a:rPr>
            <a:t>Дешевизна и простота синтеза</a:t>
          </a:r>
        </a:p>
      </dgm:t>
    </dgm:pt>
    <dgm:pt modelId="{2082F96D-1C1C-432E-8660-B3C7FC180607}" type="parTrans" cxnId="{E19791B8-33DE-4E76-B1B9-F8BD8F325B24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5DBC3B42-32E6-4A48-ABD1-05AB593D473C}" type="sibTrans" cxnId="{E19791B8-33DE-4E76-B1B9-F8BD8F325B24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7A75A883-1E56-4B94-8E20-148FE8EB00F0}">
      <dgm:prSet phldrT="[Текст]"/>
      <dgm:spPr/>
      <dgm:t>
        <a:bodyPr/>
        <a:lstStyle/>
        <a:p>
          <a:r>
            <a:rPr lang="ru-RU" dirty="0">
              <a:solidFill>
                <a:srgbClr val="000000"/>
              </a:solidFill>
            </a:rPr>
            <a:t>Высокая чувствительность</a:t>
          </a:r>
        </a:p>
      </dgm:t>
    </dgm:pt>
    <dgm:pt modelId="{DCDA308B-F3E4-424D-9DBB-389E8B38E7B5}" type="parTrans" cxnId="{8E56F03C-EF1D-4864-B487-5CDB945FA789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5EC92DAA-C956-4FB5-A87D-766AFA6CE9EA}" type="sibTrans" cxnId="{8E56F03C-EF1D-4864-B487-5CDB945FA789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8F24FE58-E03E-4058-A640-4D46BA6DF531}">
      <dgm:prSet phldrT="[Текст]"/>
      <dgm:spPr/>
      <dgm:t>
        <a:bodyPr/>
        <a:lstStyle/>
        <a:p>
          <a:r>
            <a:rPr lang="ru-RU" dirty="0">
              <a:solidFill>
                <a:srgbClr val="000000"/>
              </a:solidFill>
            </a:rPr>
            <a:t>Нерыночные</a:t>
          </a:r>
        </a:p>
      </dgm:t>
    </dgm:pt>
    <dgm:pt modelId="{DEF61740-3666-465A-A2C2-2F78BCEA33C8}" type="parTrans" cxnId="{BD9983E0-3327-4E0C-B7AF-8307EB8A9C5A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92A5037C-7EE1-4B01-B458-EA69BEC8EDAB}" type="sibTrans" cxnId="{BD9983E0-3327-4E0C-B7AF-8307EB8A9C5A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44978D94-24B4-4E1D-88C1-46B96F59CD3D}">
      <dgm:prSet phldrT="[Текст]"/>
      <dgm:spPr/>
      <dgm:t>
        <a:bodyPr/>
        <a:lstStyle/>
        <a:p>
          <a:r>
            <a:rPr lang="ru-RU" dirty="0">
              <a:solidFill>
                <a:srgbClr val="000000"/>
              </a:solidFill>
            </a:rPr>
            <a:t>Уникальное лабораторное оборудование</a:t>
          </a:r>
        </a:p>
      </dgm:t>
    </dgm:pt>
    <dgm:pt modelId="{100BD494-1277-4639-8827-DC235C21C7BF}" type="parTrans" cxnId="{14F66231-8CB0-4745-8D0C-D39E884D6C24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65B63E1C-EF9A-4454-B653-68A242A19B62}" type="sibTrans" cxnId="{14F66231-8CB0-4745-8D0C-D39E884D6C24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0CA0976B-58F1-40F7-9015-7944384674B0}">
      <dgm:prSet/>
      <dgm:spPr/>
      <dgm:t>
        <a:bodyPr/>
        <a:lstStyle/>
        <a:p>
          <a:r>
            <a:rPr lang="ru-RU" dirty="0">
              <a:solidFill>
                <a:srgbClr val="000000"/>
              </a:solidFill>
            </a:rPr>
            <a:t>Научные сотрудничества с институтами и лабораториями</a:t>
          </a:r>
        </a:p>
      </dgm:t>
    </dgm:pt>
    <dgm:pt modelId="{99EBC0EA-AFCB-428B-8045-54EFFB0342F1}" type="parTrans" cxnId="{D4656573-96A3-487F-B3D7-95221AEF5210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10A10EB6-2C51-42DB-A426-5A7E2AEF43FB}" type="sibTrans" cxnId="{D4656573-96A3-487F-B3D7-95221AEF5210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57CB2122-075F-45B2-94D1-53231C1F27AF}">
      <dgm:prSet phldrT="[Текст]"/>
      <dgm:spPr/>
      <dgm:t>
        <a:bodyPr/>
        <a:lstStyle/>
        <a:p>
          <a:r>
            <a:rPr lang="ru-RU" dirty="0">
              <a:solidFill>
                <a:srgbClr val="000000"/>
              </a:solidFill>
            </a:rPr>
            <a:t>Устойчивость к деградации</a:t>
          </a:r>
        </a:p>
      </dgm:t>
    </dgm:pt>
    <dgm:pt modelId="{FF495D9B-5752-4F2B-BE8F-B32D0BE78306}" type="parTrans" cxnId="{DFC550A8-3A88-4257-BFC1-24E4A594B96B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C4948646-EC6B-4975-BE01-AE96920C65A7}" type="sibTrans" cxnId="{DFC550A8-3A88-4257-BFC1-24E4A594B96B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14C12E12-65EF-4516-A3B3-41EB9611D75F}">
      <dgm:prSet phldrT="[Текст]"/>
      <dgm:spPr/>
      <dgm:t>
        <a:bodyPr/>
        <a:lstStyle/>
        <a:p>
          <a:r>
            <a:rPr lang="ru-RU" dirty="0">
              <a:solidFill>
                <a:srgbClr val="000000"/>
              </a:solidFill>
            </a:rPr>
            <a:t>Перестраиваемая длина волны</a:t>
          </a:r>
        </a:p>
      </dgm:t>
    </dgm:pt>
    <dgm:pt modelId="{094130EA-4610-4DB3-B651-62C79F090F5B}" type="parTrans" cxnId="{0174C787-0457-40D0-8ADA-FE1401280B0E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BF38075A-EABE-4745-AD67-1A4CD0E0B08A}" type="sibTrans" cxnId="{0174C787-0457-40D0-8ADA-FE1401280B0E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DF2EC3A3-B7B8-43BF-858E-F7C899AD0D75}" type="pres">
      <dgm:prSet presAssocID="{606301D1-DE11-48A2-8DFF-EC420F2BDB8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BA4A624-40D3-4A27-9E85-1F387EF3C907}" type="pres">
      <dgm:prSet presAssocID="{28E7FC32-8C09-481B-9E6B-40C8709AA856}" presName="hierRoot1" presStyleCnt="0">
        <dgm:presLayoutVars>
          <dgm:hierBranch val="init"/>
        </dgm:presLayoutVars>
      </dgm:prSet>
      <dgm:spPr/>
    </dgm:pt>
    <dgm:pt modelId="{76ABD16D-FC12-44B4-9046-E6BF96348223}" type="pres">
      <dgm:prSet presAssocID="{28E7FC32-8C09-481B-9E6B-40C8709AA856}" presName="rootComposite1" presStyleCnt="0"/>
      <dgm:spPr/>
    </dgm:pt>
    <dgm:pt modelId="{962C7B2C-A10A-4846-8E46-4156466354C8}" type="pres">
      <dgm:prSet presAssocID="{28E7FC32-8C09-481B-9E6B-40C8709AA856}" presName="rootText1" presStyleLbl="node0" presStyleIdx="0" presStyleCnt="1">
        <dgm:presLayoutVars>
          <dgm:chPref val="3"/>
        </dgm:presLayoutVars>
      </dgm:prSet>
      <dgm:spPr/>
    </dgm:pt>
    <dgm:pt modelId="{3EB4115C-2D33-4B87-95D5-614A680BF084}" type="pres">
      <dgm:prSet presAssocID="{28E7FC32-8C09-481B-9E6B-40C8709AA856}" presName="rootConnector1" presStyleLbl="node1" presStyleIdx="0" presStyleCnt="0"/>
      <dgm:spPr/>
    </dgm:pt>
    <dgm:pt modelId="{4E9ABC6B-B65B-47D8-BA73-CDDDD13C3240}" type="pres">
      <dgm:prSet presAssocID="{28E7FC32-8C09-481B-9E6B-40C8709AA856}" presName="hierChild2" presStyleCnt="0"/>
      <dgm:spPr/>
    </dgm:pt>
    <dgm:pt modelId="{6689385E-FFEB-4E6F-B4E8-BD730F19098A}" type="pres">
      <dgm:prSet presAssocID="{622517F0-664D-4C37-B7F2-2607E2DEC4F0}" presName="Name37" presStyleLbl="parChTrans1D2" presStyleIdx="0" presStyleCnt="2"/>
      <dgm:spPr/>
    </dgm:pt>
    <dgm:pt modelId="{57524820-49F2-4FD4-B613-A30D700E5C1A}" type="pres">
      <dgm:prSet presAssocID="{4847B3D7-A99B-4C78-BA6A-779E23EC1F8C}" presName="hierRoot2" presStyleCnt="0">
        <dgm:presLayoutVars>
          <dgm:hierBranch val="init"/>
        </dgm:presLayoutVars>
      </dgm:prSet>
      <dgm:spPr/>
    </dgm:pt>
    <dgm:pt modelId="{58178022-E42C-421A-AC77-D227D3D7D768}" type="pres">
      <dgm:prSet presAssocID="{4847B3D7-A99B-4C78-BA6A-779E23EC1F8C}" presName="rootComposite" presStyleCnt="0"/>
      <dgm:spPr/>
    </dgm:pt>
    <dgm:pt modelId="{FEB7D0ED-0E01-4C90-A8F2-E2085061371C}" type="pres">
      <dgm:prSet presAssocID="{4847B3D7-A99B-4C78-BA6A-779E23EC1F8C}" presName="rootText" presStyleLbl="node2" presStyleIdx="0" presStyleCnt="2">
        <dgm:presLayoutVars>
          <dgm:chPref val="3"/>
        </dgm:presLayoutVars>
      </dgm:prSet>
      <dgm:spPr/>
    </dgm:pt>
    <dgm:pt modelId="{DEF748F5-CAEA-42D6-8FC8-36B38EA68BC0}" type="pres">
      <dgm:prSet presAssocID="{4847B3D7-A99B-4C78-BA6A-779E23EC1F8C}" presName="rootConnector" presStyleLbl="node2" presStyleIdx="0" presStyleCnt="2"/>
      <dgm:spPr/>
    </dgm:pt>
    <dgm:pt modelId="{117AFE17-23AB-470D-9E03-06EBBE4882D1}" type="pres">
      <dgm:prSet presAssocID="{4847B3D7-A99B-4C78-BA6A-779E23EC1F8C}" presName="hierChild4" presStyleCnt="0"/>
      <dgm:spPr/>
    </dgm:pt>
    <dgm:pt modelId="{9D297DB3-3297-44A2-867C-B18B81BF1C68}" type="pres">
      <dgm:prSet presAssocID="{2082F96D-1C1C-432E-8660-B3C7FC180607}" presName="Name37" presStyleLbl="parChTrans1D3" presStyleIdx="0" presStyleCnt="6"/>
      <dgm:spPr/>
    </dgm:pt>
    <dgm:pt modelId="{694BBDAB-126A-43BA-A935-F4997C3304A0}" type="pres">
      <dgm:prSet presAssocID="{0347AB5A-C16A-425B-9207-C18D81CC8B29}" presName="hierRoot2" presStyleCnt="0">
        <dgm:presLayoutVars>
          <dgm:hierBranch val="init"/>
        </dgm:presLayoutVars>
      </dgm:prSet>
      <dgm:spPr/>
    </dgm:pt>
    <dgm:pt modelId="{EF0792A9-84BD-4AEB-8E0F-6867EF3F05C7}" type="pres">
      <dgm:prSet presAssocID="{0347AB5A-C16A-425B-9207-C18D81CC8B29}" presName="rootComposite" presStyleCnt="0"/>
      <dgm:spPr/>
    </dgm:pt>
    <dgm:pt modelId="{64018064-43E8-4E33-A930-E15CF351BE25}" type="pres">
      <dgm:prSet presAssocID="{0347AB5A-C16A-425B-9207-C18D81CC8B29}" presName="rootText" presStyleLbl="node3" presStyleIdx="0" presStyleCnt="6">
        <dgm:presLayoutVars>
          <dgm:chPref val="3"/>
        </dgm:presLayoutVars>
      </dgm:prSet>
      <dgm:spPr/>
    </dgm:pt>
    <dgm:pt modelId="{280889F9-8247-4741-A92F-5D5641D2C837}" type="pres">
      <dgm:prSet presAssocID="{0347AB5A-C16A-425B-9207-C18D81CC8B29}" presName="rootConnector" presStyleLbl="node3" presStyleIdx="0" presStyleCnt="6"/>
      <dgm:spPr/>
    </dgm:pt>
    <dgm:pt modelId="{CE59B529-6340-4A29-928C-22E05C7ECAE4}" type="pres">
      <dgm:prSet presAssocID="{0347AB5A-C16A-425B-9207-C18D81CC8B29}" presName="hierChild4" presStyleCnt="0"/>
      <dgm:spPr/>
    </dgm:pt>
    <dgm:pt modelId="{993B62AD-72F4-4D00-9B18-693088504320}" type="pres">
      <dgm:prSet presAssocID="{0347AB5A-C16A-425B-9207-C18D81CC8B29}" presName="hierChild5" presStyleCnt="0"/>
      <dgm:spPr/>
    </dgm:pt>
    <dgm:pt modelId="{D2872208-659E-4983-BC29-4A1AF53D008D}" type="pres">
      <dgm:prSet presAssocID="{DCDA308B-F3E4-424D-9DBB-389E8B38E7B5}" presName="Name37" presStyleLbl="parChTrans1D3" presStyleIdx="1" presStyleCnt="6"/>
      <dgm:spPr/>
    </dgm:pt>
    <dgm:pt modelId="{8FE06D30-2F60-4813-BF5B-CCC121FD28EB}" type="pres">
      <dgm:prSet presAssocID="{7A75A883-1E56-4B94-8E20-148FE8EB00F0}" presName="hierRoot2" presStyleCnt="0">
        <dgm:presLayoutVars>
          <dgm:hierBranch val="init"/>
        </dgm:presLayoutVars>
      </dgm:prSet>
      <dgm:spPr/>
    </dgm:pt>
    <dgm:pt modelId="{4C59A873-AFE9-4B79-87F2-F2D43BC5FEFA}" type="pres">
      <dgm:prSet presAssocID="{7A75A883-1E56-4B94-8E20-148FE8EB00F0}" presName="rootComposite" presStyleCnt="0"/>
      <dgm:spPr/>
    </dgm:pt>
    <dgm:pt modelId="{2456927C-3EC0-4636-B8AC-B959C4655F31}" type="pres">
      <dgm:prSet presAssocID="{7A75A883-1E56-4B94-8E20-148FE8EB00F0}" presName="rootText" presStyleLbl="node3" presStyleIdx="1" presStyleCnt="6">
        <dgm:presLayoutVars>
          <dgm:chPref val="3"/>
        </dgm:presLayoutVars>
      </dgm:prSet>
      <dgm:spPr/>
    </dgm:pt>
    <dgm:pt modelId="{3D517363-C7EF-4624-A79B-DA0F3DE38506}" type="pres">
      <dgm:prSet presAssocID="{7A75A883-1E56-4B94-8E20-148FE8EB00F0}" presName="rootConnector" presStyleLbl="node3" presStyleIdx="1" presStyleCnt="6"/>
      <dgm:spPr/>
    </dgm:pt>
    <dgm:pt modelId="{9EB9EFAA-C3BE-4D1E-8392-C951AE683C13}" type="pres">
      <dgm:prSet presAssocID="{7A75A883-1E56-4B94-8E20-148FE8EB00F0}" presName="hierChild4" presStyleCnt="0"/>
      <dgm:spPr/>
    </dgm:pt>
    <dgm:pt modelId="{27BCD714-7BAF-4AA4-B3B0-0A01DBEE2C80}" type="pres">
      <dgm:prSet presAssocID="{7A75A883-1E56-4B94-8E20-148FE8EB00F0}" presName="hierChild5" presStyleCnt="0"/>
      <dgm:spPr/>
    </dgm:pt>
    <dgm:pt modelId="{4FD4F6E5-2C4F-4C1C-AB39-F6F7BD2AF963}" type="pres">
      <dgm:prSet presAssocID="{FF495D9B-5752-4F2B-BE8F-B32D0BE78306}" presName="Name37" presStyleLbl="parChTrans1D3" presStyleIdx="2" presStyleCnt="6"/>
      <dgm:spPr/>
    </dgm:pt>
    <dgm:pt modelId="{B68CC2DE-A107-4F8A-81EC-307DF65F10F4}" type="pres">
      <dgm:prSet presAssocID="{57CB2122-075F-45B2-94D1-53231C1F27AF}" presName="hierRoot2" presStyleCnt="0">
        <dgm:presLayoutVars>
          <dgm:hierBranch val="init"/>
        </dgm:presLayoutVars>
      </dgm:prSet>
      <dgm:spPr/>
    </dgm:pt>
    <dgm:pt modelId="{EF54A85A-38D1-402D-B5E4-2E93C45A47DE}" type="pres">
      <dgm:prSet presAssocID="{57CB2122-075F-45B2-94D1-53231C1F27AF}" presName="rootComposite" presStyleCnt="0"/>
      <dgm:spPr/>
    </dgm:pt>
    <dgm:pt modelId="{1772FEEA-4B7F-4191-9180-42B2DF80A7B8}" type="pres">
      <dgm:prSet presAssocID="{57CB2122-075F-45B2-94D1-53231C1F27AF}" presName="rootText" presStyleLbl="node3" presStyleIdx="2" presStyleCnt="6">
        <dgm:presLayoutVars>
          <dgm:chPref val="3"/>
        </dgm:presLayoutVars>
      </dgm:prSet>
      <dgm:spPr/>
    </dgm:pt>
    <dgm:pt modelId="{D7BAA7D5-B8FD-4A7C-84A0-32D94677AD0A}" type="pres">
      <dgm:prSet presAssocID="{57CB2122-075F-45B2-94D1-53231C1F27AF}" presName="rootConnector" presStyleLbl="node3" presStyleIdx="2" presStyleCnt="6"/>
      <dgm:spPr/>
    </dgm:pt>
    <dgm:pt modelId="{E4A0DA24-54C3-4E0E-A0BE-384CC697AE6C}" type="pres">
      <dgm:prSet presAssocID="{57CB2122-075F-45B2-94D1-53231C1F27AF}" presName="hierChild4" presStyleCnt="0"/>
      <dgm:spPr/>
    </dgm:pt>
    <dgm:pt modelId="{DE83D03C-E795-4FF7-B1A0-E0B74DDFE195}" type="pres">
      <dgm:prSet presAssocID="{57CB2122-075F-45B2-94D1-53231C1F27AF}" presName="hierChild5" presStyleCnt="0"/>
      <dgm:spPr/>
    </dgm:pt>
    <dgm:pt modelId="{AD13BF25-0A46-4F14-984E-BC902DAB8695}" type="pres">
      <dgm:prSet presAssocID="{094130EA-4610-4DB3-B651-62C79F090F5B}" presName="Name37" presStyleLbl="parChTrans1D3" presStyleIdx="3" presStyleCnt="6"/>
      <dgm:spPr/>
    </dgm:pt>
    <dgm:pt modelId="{F8CFD1EE-AC99-4E87-9F5A-4C6F530B0DDF}" type="pres">
      <dgm:prSet presAssocID="{14C12E12-65EF-4516-A3B3-41EB9611D75F}" presName="hierRoot2" presStyleCnt="0">
        <dgm:presLayoutVars>
          <dgm:hierBranch val="init"/>
        </dgm:presLayoutVars>
      </dgm:prSet>
      <dgm:spPr/>
    </dgm:pt>
    <dgm:pt modelId="{B9FA4B66-2D2A-49E7-B12A-75327114C2DA}" type="pres">
      <dgm:prSet presAssocID="{14C12E12-65EF-4516-A3B3-41EB9611D75F}" presName="rootComposite" presStyleCnt="0"/>
      <dgm:spPr/>
    </dgm:pt>
    <dgm:pt modelId="{4E2BC94D-4010-43D6-9171-9A0895B2C79B}" type="pres">
      <dgm:prSet presAssocID="{14C12E12-65EF-4516-A3B3-41EB9611D75F}" presName="rootText" presStyleLbl="node3" presStyleIdx="3" presStyleCnt="6">
        <dgm:presLayoutVars>
          <dgm:chPref val="3"/>
        </dgm:presLayoutVars>
      </dgm:prSet>
      <dgm:spPr/>
    </dgm:pt>
    <dgm:pt modelId="{D3C4A723-C302-4F28-81DF-0866F5207F5F}" type="pres">
      <dgm:prSet presAssocID="{14C12E12-65EF-4516-A3B3-41EB9611D75F}" presName="rootConnector" presStyleLbl="node3" presStyleIdx="3" presStyleCnt="6"/>
      <dgm:spPr/>
    </dgm:pt>
    <dgm:pt modelId="{ED86EFFE-0D1A-42E6-BA3E-279D3E2311AF}" type="pres">
      <dgm:prSet presAssocID="{14C12E12-65EF-4516-A3B3-41EB9611D75F}" presName="hierChild4" presStyleCnt="0"/>
      <dgm:spPr/>
    </dgm:pt>
    <dgm:pt modelId="{C8203E43-473A-4FAD-9C67-BA09A9A994FA}" type="pres">
      <dgm:prSet presAssocID="{14C12E12-65EF-4516-A3B3-41EB9611D75F}" presName="hierChild5" presStyleCnt="0"/>
      <dgm:spPr/>
    </dgm:pt>
    <dgm:pt modelId="{DA55D1A3-5358-4524-A2DF-8F8CC6ACD4BC}" type="pres">
      <dgm:prSet presAssocID="{4847B3D7-A99B-4C78-BA6A-779E23EC1F8C}" presName="hierChild5" presStyleCnt="0"/>
      <dgm:spPr/>
    </dgm:pt>
    <dgm:pt modelId="{46DBC921-9564-46BA-9FA3-030EB3E8E777}" type="pres">
      <dgm:prSet presAssocID="{DEF61740-3666-465A-A2C2-2F78BCEA33C8}" presName="Name37" presStyleLbl="parChTrans1D2" presStyleIdx="1" presStyleCnt="2"/>
      <dgm:spPr/>
    </dgm:pt>
    <dgm:pt modelId="{E6198CBF-3345-4B6A-B724-E982A5D7BB76}" type="pres">
      <dgm:prSet presAssocID="{8F24FE58-E03E-4058-A640-4D46BA6DF531}" presName="hierRoot2" presStyleCnt="0">
        <dgm:presLayoutVars>
          <dgm:hierBranch val="init"/>
        </dgm:presLayoutVars>
      </dgm:prSet>
      <dgm:spPr/>
    </dgm:pt>
    <dgm:pt modelId="{C4A1A944-51AF-4C23-BCA5-459BB7D76727}" type="pres">
      <dgm:prSet presAssocID="{8F24FE58-E03E-4058-A640-4D46BA6DF531}" presName="rootComposite" presStyleCnt="0"/>
      <dgm:spPr/>
    </dgm:pt>
    <dgm:pt modelId="{91981A24-02A2-45A9-BA82-74F90728F032}" type="pres">
      <dgm:prSet presAssocID="{8F24FE58-E03E-4058-A640-4D46BA6DF531}" presName="rootText" presStyleLbl="node2" presStyleIdx="1" presStyleCnt="2">
        <dgm:presLayoutVars>
          <dgm:chPref val="3"/>
        </dgm:presLayoutVars>
      </dgm:prSet>
      <dgm:spPr/>
    </dgm:pt>
    <dgm:pt modelId="{DE78C0A0-D626-4D66-ACE9-BCB8203C53F2}" type="pres">
      <dgm:prSet presAssocID="{8F24FE58-E03E-4058-A640-4D46BA6DF531}" presName="rootConnector" presStyleLbl="node2" presStyleIdx="1" presStyleCnt="2"/>
      <dgm:spPr/>
    </dgm:pt>
    <dgm:pt modelId="{65C3A003-8EEC-49A2-B0AA-CF9A81C208B8}" type="pres">
      <dgm:prSet presAssocID="{8F24FE58-E03E-4058-A640-4D46BA6DF531}" presName="hierChild4" presStyleCnt="0"/>
      <dgm:spPr/>
    </dgm:pt>
    <dgm:pt modelId="{19F5C075-DE13-4C25-8F1D-9F0F6B596757}" type="pres">
      <dgm:prSet presAssocID="{100BD494-1277-4639-8827-DC235C21C7BF}" presName="Name37" presStyleLbl="parChTrans1D3" presStyleIdx="4" presStyleCnt="6"/>
      <dgm:spPr/>
    </dgm:pt>
    <dgm:pt modelId="{B03B2A5B-BB50-4451-8C78-EB8A085D493A}" type="pres">
      <dgm:prSet presAssocID="{44978D94-24B4-4E1D-88C1-46B96F59CD3D}" presName="hierRoot2" presStyleCnt="0">
        <dgm:presLayoutVars>
          <dgm:hierBranch val="init"/>
        </dgm:presLayoutVars>
      </dgm:prSet>
      <dgm:spPr/>
    </dgm:pt>
    <dgm:pt modelId="{89DFE24C-A3D8-4D14-AD28-51A95B140820}" type="pres">
      <dgm:prSet presAssocID="{44978D94-24B4-4E1D-88C1-46B96F59CD3D}" presName="rootComposite" presStyleCnt="0"/>
      <dgm:spPr/>
    </dgm:pt>
    <dgm:pt modelId="{4996EEDB-7FC6-4ACE-BC69-552332BE3921}" type="pres">
      <dgm:prSet presAssocID="{44978D94-24B4-4E1D-88C1-46B96F59CD3D}" presName="rootText" presStyleLbl="node3" presStyleIdx="4" presStyleCnt="6">
        <dgm:presLayoutVars>
          <dgm:chPref val="3"/>
        </dgm:presLayoutVars>
      </dgm:prSet>
      <dgm:spPr/>
    </dgm:pt>
    <dgm:pt modelId="{4A59260C-6CEC-4ED1-92DD-7E451C61EF69}" type="pres">
      <dgm:prSet presAssocID="{44978D94-24B4-4E1D-88C1-46B96F59CD3D}" presName="rootConnector" presStyleLbl="node3" presStyleIdx="4" presStyleCnt="6"/>
      <dgm:spPr/>
    </dgm:pt>
    <dgm:pt modelId="{CAF934B9-95B1-4277-A28D-5CBF76EDDF9F}" type="pres">
      <dgm:prSet presAssocID="{44978D94-24B4-4E1D-88C1-46B96F59CD3D}" presName="hierChild4" presStyleCnt="0"/>
      <dgm:spPr/>
    </dgm:pt>
    <dgm:pt modelId="{70F200B8-8161-4DB0-A21C-1010A2BE9996}" type="pres">
      <dgm:prSet presAssocID="{44978D94-24B4-4E1D-88C1-46B96F59CD3D}" presName="hierChild5" presStyleCnt="0"/>
      <dgm:spPr/>
    </dgm:pt>
    <dgm:pt modelId="{EBD3CCFD-E781-4513-B176-CBB51614EB56}" type="pres">
      <dgm:prSet presAssocID="{99EBC0EA-AFCB-428B-8045-54EFFB0342F1}" presName="Name37" presStyleLbl="parChTrans1D3" presStyleIdx="5" presStyleCnt="6"/>
      <dgm:spPr/>
    </dgm:pt>
    <dgm:pt modelId="{AE3B62DD-5378-4B8A-BEE5-09AA4039154F}" type="pres">
      <dgm:prSet presAssocID="{0CA0976B-58F1-40F7-9015-7944384674B0}" presName="hierRoot2" presStyleCnt="0">
        <dgm:presLayoutVars>
          <dgm:hierBranch val="init"/>
        </dgm:presLayoutVars>
      </dgm:prSet>
      <dgm:spPr/>
    </dgm:pt>
    <dgm:pt modelId="{E1185D97-6ABC-43E0-B45B-5D7C98E5A522}" type="pres">
      <dgm:prSet presAssocID="{0CA0976B-58F1-40F7-9015-7944384674B0}" presName="rootComposite" presStyleCnt="0"/>
      <dgm:spPr/>
    </dgm:pt>
    <dgm:pt modelId="{8528207B-258A-4473-B741-DD7B7B7834FD}" type="pres">
      <dgm:prSet presAssocID="{0CA0976B-58F1-40F7-9015-7944384674B0}" presName="rootText" presStyleLbl="node3" presStyleIdx="5" presStyleCnt="6">
        <dgm:presLayoutVars>
          <dgm:chPref val="3"/>
        </dgm:presLayoutVars>
      </dgm:prSet>
      <dgm:spPr/>
    </dgm:pt>
    <dgm:pt modelId="{5834A0D0-E87F-40A9-ACD7-9F5B15FF8709}" type="pres">
      <dgm:prSet presAssocID="{0CA0976B-58F1-40F7-9015-7944384674B0}" presName="rootConnector" presStyleLbl="node3" presStyleIdx="5" presStyleCnt="6"/>
      <dgm:spPr/>
    </dgm:pt>
    <dgm:pt modelId="{65FBCB39-5660-4429-9DCD-6A18E7AE00B7}" type="pres">
      <dgm:prSet presAssocID="{0CA0976B-58F1-40F7-9015-7944384674B0}" presName="hierChild4" presStyleCnt="0"/>
      <dgm:spPr/>
    </dgm:pt>
    <dgm:pt modelId="{4ADDC874-977E-4790-BC32-5182F67EF830}" type="pres">
      <dgm:prSet presAssocID="{0CA0976B-58F1-40F7-9015-7944384674B0}" presName="hierChild5" presStyleCnt="0"/>
      <dgm:spPr/>
    </dgm:pt>
    <dgm:pt modelId="{25B55330-DC3E-4932-A7BB-217DBF9295B6}" type="pres">
      <dgm:prSet presAssocID="{8F24FE58-E03E-4058-A640-4D46BA6DF531}" presName="hierChild5" presStyleCnt="0"/>
      <dgm:spPr/>
    </dgm:pt>
    <dgm:pt modelId="{E87D27A1-CA96-4C01-846E-8E2E73C7EAC8}" type="pres">
      <dgm:prSet presAssocID="{28E7FC32-8C09-481B-9E6B-40C8709AA856}" presName="hierChild3" presStyleCnt="0"/>
      <dgm:spPr/>
    </dgm:pt>
  </dgm:ptLst>
  <dgm:cxnLst>
    <dgm:cxn modelId="{9DCEE303-F315-47F1-A1B6-F7D235E04ABF}" type="presOf" srcId="{4847B3D7-A99B-4C78-BA6A-779E23EC1F8C}" destId="{FEB7D0ED-0E01-4C90-A8F2-E2085061371C}" srcOrd="0" destOrd="0" presId="urn:microsoft.com/office/officeart/2005/8/layout/orgChart1"/>
    <dgm:cxn modelId="{09B8CD06-2F01-4961-9D2C-5BA4ED5CB361}" type="presOf" srcId="{7A75A883-1E56-4B94-8E20-148FE8EB00F0}" destId="{3D517363-C7EF-4624-A79B-DA0F3DE38506}" srcOrd="1" destOrd="0" presId="urn:microsoft.com/office/officeart/2005/8/layout/orgChart1"/>
    <dgm:cxn modelId="{AB2E1B10-0B69-4720-B594-FB00A19FDC29}" type="presOf" srcId="{100BD494-1277-4639-8827-DC235C21C7BF}" destId="{19F5C075-DE13-4C25-8F1D-9F0F6B596757}" srcOrd="0" destOrd="0" presId="urn:microsoft.com/office/officeart/2005/8/layout/orgChart1"/>
    <dgm:cxn modelId="{EDCF2911-E7FD-414D-B722-52FE085CFD4E}" type="presOf" srcId="{DEF61740-3666-465A-A2C2-2F78BCEA33C8}" destId="{46DBC921-9564-46BA-9FA3-030EB3E8E777}" srcOrd="0" destOrd="0" presId="urn:microsoft.com/office/officeart/2005/8/layout/orgChart1"/>
    <dgm:cxn modelId="{AE1AD213-B4A2-4A46-BBE8-BFD61706548F}" type="presOf" srcId="{0CA0976B-58F1-40F7-9015-7944384674B0}" destId="{8528207B-258A-4473-B741-DD7B7B7834FD}" srcOrd="0" destOrd="0" presId="urn:microsoft.com/office/officeart/2005/8/layout/orgChart1"/>
    <dgm:cxn modelId="{28A64014-0398-4030-8EC0-03FA62EAA4BD}" type="presOf" srcId="{44978D94-24B4-4E1D-88C1-46B96F59CD3D}" destId="{4996EEDB-7FC6-4ACE-BC69-552332BE3921}" srcOrd="0" destOrd="0" presId="urn:microsoft.com/office/officeart/2005/8/layout/orgChart1"/>
    <dgm:cxn modelId="{2F066317-31D9-4595-928F-CAD037AB1BC9}" type="presOf" srcId="{FF495D9B-5752-4F2B-BE8F-B32D0BE78306}" destId="{4FD4F6E5-2C4F-4C1C-AB39-F6F7BD2AF963}" srcOrd="0" destOrd="0" presId="urn:microsoft.com/office/officeart/2005/8/layout/orgChart1"/>
    <dgm:cxn modelId="{946F4419-0C83-4B39-9CDA-E10872A3549D}" type="presOf" srcId="{0347AB5A-C16A-425B-9207-C18D81CC8B29}" destId="{280889F9-8247-4741-A92F-5D5641D2C837}" srcOrd="1" destOrd="0" presId="urn:microsoft.com/office/officeart/2005/8/layout/orgChart1"/>
    <dgm:cxn modelId="{14F66231-8CB0-4745-8D0C-D39E884D6C24}" srcId="{8F24FE58-E03E-4058-A640-4D46BA6DF531}" destId="{44978D94-24B4-4E1D-88C1-46B96F59CD3D}" srcOrd="0" destOrd="0" parTransId="{100BD494-1277-4639-8827-DC235C21C7BF}" sibTransId="{65B63E1C-EF9A-4454-B653-68A242A19B62}"/>
    <dgm:cxn modelId="{075C4836-CE79-4976-8E34-5DC258F2D25C}" type="presOf" srcId="{0347AB5A-C16A-425B-9207-C18D81CC8B29}" destId="{64018064-43E8-4E33-A930-E15CF351BE25}" srcOrd="0" destOrd="0" presId="urn:microsoft.com/office/officeart/2005/8/layout/orgChart1"/>
    <dgm:cxn modelId="{8E56F03C-EF1D-4864-B487-5CDB945FA789}" srcId="{4847B3D7-A99B-4C78-BA6A-779E23EC1F8C}" destId="{7A75A883-1E56-4B94-8E20-148FE8EB00F0}" srcOrd="1" destOrd="0" parTransId="{DCDA308B-F3E4-424D-9DBB-389E8B38E7B5}" sibTransId="{5EC92DAA-C956-4FB5-A87D-766AFA6CE9EA}"/>
    <dgm:cxn modelId="{7A07D067-42FA-40EA-9AC1-934F9ABEBFD9}" type="presOf" srcId="{14C12E12-65EF-4516-A3B3-41EB9611D75F}" destId="{4E2BC94D-4010-43D6-9171-9A0895B2C79B}" srcOrd="0" destOrd="0" presId="urn:microsoft.com/office/officeart/2005/8/layout/orgChart1"/>
    <dgm:cxn modelId="{55076869-F1E3-47A3-B893-E2B8D6B0DC9C}" type="presOf" srcId="{28E7FC32-8C09-481B-9E6B-40C8709AA856}" destId="{962C7B2C-A10A-4846-8E46-4156466354C8}" srcOrd="0" destOrd="0" presId="urn:microsoft.com/office/officeart/2005/8/layout/orgChart1"/>
    <dgm:cxn modelId="{3F7C036E-A1E9-4A30-91D3-1746C929E4FA}" type="presOf" srcId="{28E7FC32-8C09-481B-9E6B-40C8709AA856}" destId="{3EB4115C-2D33-4B87-95D5-614A680BF084}" srcOrd="1" destOrd="0" presId="urn:microsoft.com/office/officeart/2005/8/layout/orgChart1"/>
    <dgm:cxn modelId="{F6D13373-12B3-4BFE-B2BD-5382209185F5}" type="presOf" srcId="{4847B3D7-A99B-4C78-BA6A-779E23EC1F8C}" destId="{DEF748F5-CAEA-42D6-8FC8-36B38EA68BC0}" srcOrd="1" destOrd="0" presId="urn:microsoft.com/office/officeart/2005/8/layout/orgChart1"/>
    <dgm:cxn modelId="{D4656573-96A3-487F-B3D7-95221AEF5210}" srcId="{8F24FE58-E03E-4058-A640-4D46BA6DF531}" destId="{0CA0976B-58F1-40F7-9015-7944384674B0}" srcOrd="1" destOrd="0" parTransId="{99EBC0EA-AFCB-428B-8045-54EFFB0342F1}" sibTransId="{10A10EB6-2C51-42DB-A426-5A7E2AEF43FB}"/>
    <dgm:cxn modelId="{0174C787-0457-40D0-8ADA-FE1401280B0E}" srcId="{4847B3D7-A99B-4C78-BA6A-779E23EC1F8C}" destId="{14C12E12-65EF-4516-A3B3-41EB9611D75F}" srcOrd="3" destOrd="0" parTransId="{094130EA-4610-4DB3-B651-62C79F090F5B}" sibTransId="{BF38075A-EABE-4745-AD67-1A4CD0E0B08A}"/>
    <dgm:cxn modelId="{4C33718D-B2E7-43CF-A3DA-0A11CE1DA6C8}" type="presOf" srcId="{8F24FE58-E03E-4058-A640-4D46BA6DF531}" destId="{DE78C0A0-D626-4D66-ACE9-BCB8203C53F2}" srcOrd="1" destOrd="0" presId="urn:microsoft.com/office/officeart/2005/8/layout/orgChart1"/>
    <dgm:cxn modelId="{DF7BA39B-8479-4335-A738-5424371B5CE5}" type="presOf" srcId="{2082F96D-1C1C-432E-8660-B3C7FC180607}" destId="{9D297DB3-3297-44A2-867C-B18B81BF1C68}" srcOrd="0" destOrd="0" presId="urn:microsoft.com/office/officeart/2005/8/layout/orgChart1"/>
    <dgm:cxn modelId="{341D2DA0-DAEE-4BE2-9CAB-1B88E5132564}" type="presOf" srcId="{8F24FE58-E03E-4058-A640-4D46BA6DF531}" destId="{91981A24-02A2-45A9-BA82-74F90728F032}" srcOrd="0" destOrd="0" presId="urn:microsoft.com/office/officeart/2005/8/layout/orgChart1"/>
    <dgm:cxn modelId="{0F03ACA0-E49D-498D-82E8-DDF9E6F75E19}" type="presOf" srcId="{0CA0976B-58F1-40F7-9015-7944384674B0}" destId="{5834A0D0-E87F-40A9-ACD7-9F5B15FF8709}" srcOrd="1" destOrd="0" presId="urn:microsoft.com/office/officeart/2005/8/layout/orgChart1"/>
    <dgm:cxn modelId="{DFC550A8-3A88-4257-BFC1-24E4A594B96B}" srcId="{4847B3D7-A99B-4C78-BA6A-779E23EC1F8C}" destId="{57CB2122-075F-45B2-94D1-53231C1F27AF}" srcOrd="2" destOrd="0" parTransId="{FF495D9B-5752-4F2B-BE8F-B32D0BE78306}" sibTransId="{C4948646-EC6B-4975-BE01-AE96920C65A7}"/>
    <dgm:cxn modelId="{A22CF8B7-36D5-40CD-B009-2F6D1D189E93}" type="presOf" srcId="{57CB2122-075F-45B2-94D1-53231C1F27AF}" destId="{D7BAA7D5-B8FD-4A7C-84A0-32D94677AD0A}" srcOrd="1" destOrd="0" presId="urn:microsoft.com/office/officeart/2005/8/layout/orgChart1"/>
    <dgm:cxn modelId="{E19791B8-33DE-4E76-B1B9-F8BD8F325B24}" srcId="{4847B3D7-A99B-4C78-BA6A-779E23EC1F8C}" destId="{0347AB5A-C16A-425B-9207-C18D81CC8B29}" srcOrd="0" destOrd="0" parTransId="{2082F96D-1C1C-432E-8660-B3C7FC180607}" sibTransId="{5DBC3B42-32E6-4A48-ABD1-05AB593D473C}"/>
    <dgm:cxn modelId="{F9594CBB-CAD0-4B59-881B-023FB991D21A}" type="presOf" srcId="{094130EA-4610-4DB3-B651-62C79F090F5B}" destId="{AD13BF25-0A46-4F14-984E-BC902DAB8695}" srcOrd="0" destOrd="0" presId="urn:microsoft.com/office/officeart/2005/8/layout/orgChart1"/>
    <dgm:cxn modelId="{2BAF3DBF-AAAE-49C2-B29E-15290E030278}" type="presOf" srcId="{57CB2122-075F-45B2-94D1-53231C1F27AF}" destId="{1772FEEA-4B7F-4191-9180-42B2DF80A7B8}" srcOrd="0" destOrd="0" presId="urn:microsoft.com/office/officeart/2005/8/layout/orgChart1"/>
    <dgm:cxn modelId="{54706ACD-DDEC-46DE-AFD8-699FD907A245}" type="presOf" srcId="{7A75A883-1E56-4B94-8E20-148FE8EB00F0}" destId="{2456927C-3EC0-4636-B8AC-B959C4655F31}" srcOrd="0" destOrd="0" presId="urn:microsoft.com/office/officeart/2005/8/layout/orgChart1"/>
    <dgm:cxn modelId="{19C7D2D2-3616-47A2-B7B5-79F9D3A294C6}" type="presOf" srcId="{14C12E12-65EF-4516-A3B3-41EB9611D75F}" destId="{D3C4A723-C302-4F28-81DF-0866F5207F5F}" srcOrd="1" destOrd="0" presId="urn:microsoft.com/office/officeart/2005/8/layout/orgChart1"/>
    <dgm:cxn modelId="{9449CDD8-CD70-49B4-ADE0-C5372D3FB39F}" type="presOf" srcId="{44978D94-24B4-4E1D-88C1-46B96F59CD3D}" destId="{4A59260C-6CEC-4ED1-92DD-7E451C61EF69}" srcOrd="1" destOrd="0" presId="urn:microsoft.com/office/officeart/2005/8/layout/orgChart1"/>
    <dgm:cxn modelId="{BD9983E0-3327-4E0C-B7AF-8307EB8A9C5A}" srcId="{28E7FC32-8C09-481B-9E6B-40C8709AA856}" destId="{8F24FE58-E03E-4058-A640-4D46BA6DF531}" srcOrd="1" destOrd="0" parTransId="{DEF61740-3666-465A-A2C2-2F78BCEA33C8}" sibTransId="{92A5037C-7EE1-4B01-B458-EA69BEC8EDAB}"/>
    <dgm:cxn modelId="{04C296E4-4459-437E-96D4-E82E781DC811}" type="presOf" srcId="{606301D1-DE11-48A2-8DFF-EC420F2BDB87}" destId="{DF2EC3A3-B7B8-43BF-858E-F7C899AD0D75}" srcOrd="0" destOrd="0" presId="urn:microsoft.com/office/officeart/2005/8/layout/orgChart1"/>
    <dgm:cxn modelId="{12BF2BE6-9B9C-4FFA-9B2C-0649B8551F35}" type="presOf" srcId="{622517F0-664D-4C37-B7F2-2607E2DEC4F0}" destId="{6689385E-FFEB-4E6F-B4E8-BD730F19098A}" srcOrd="0" destOrd="0" presId="urn:microsoft.com/office/officeart/2005/8/layout/orgChart1"/>
    <dgm:cxn modelId="{6B65CCEE-B3C7-4DAC-AE64-5CCEC9DD59FC}" srcId="{28E7FC32-8C09-481B-9E6B-40C8709AA856}" destId="{4847B3D7-A99B-4C78-BA6A-779E23EC1F8C}" srcOrd="0" destOrd="0" parTransId="{622517F0-664D-4C37-B7F2-2607E2DEC4F0}" sibTransId="{423ED459-6148-497B-B521-7506EEC85374}"/>
    <dgm:cxn modelId="{670381F5-A4EB-4425-BAAB-8351931F6416}" srcId="{606301D1-DE11-48A2-8DFF-EC420F2BDB87}" destId="{28E7FC32-8C09-481B-9E6B-40C8709AA856}" srcOrd="0" destOrd="0" parTransId="{C03BE349-E150-4066-8118-E61C10E7E7F3}" sibTransId="{DD2F9636-3937-4E73-BE7C-03FD771C81CB}"/>
    <dgm:cxn modelId="{9532F1F8-B6F8-460F-A346-7D8195ED9275}" type="presOf" srcId="{DCDA308B-F3E4-424D-9DBB-389E8B38E7B5}" destId="{D2872208-659E-4983-BC29-4A1AF53D008D}" srcOrd="0" destOrd="0" presId="urn:microsoft.com/office/officeart/2005/8/layout/orgChart1"/>
    <dgm:cxn modelId="{B20854FA-BC5C-4CD8-B0C9-9A312AEA7D78}" type="presOf" srcId="{99EBC0EA-AFCB-428B-8045-54EFFB0342F1}" destId="{EBD3CCFD-E781-4513-B176-CBB51614EB56}" srcOrd="0" destOrd="0" presId="urn:microsoft.com/office/officeart/2005/8/layout/orgChart1"/>
    <dgm:cxn modelId="{D93D127D-BE2E-4FC3-A06E-92DE4B707CE9}" type="presParOf" srcId="{DF2EC3A3-B7B8-43BF-858E-F7C899AD0D75}" destId="{3BA4A624-40D3-4A27-9E85-1F387EF3C907}" srcOrd="0" destOrd="0" presId="urn:microsoft.com/office/officeart/2005/8/layout/orgChart1"/>
    <dgm:cxn modelId="{2C5C5B64-4B1A-417A-824D-22EDD99C6189}" type="presParOf" srcId="{3BA4A624-40D3-4A27-9E85-1F387EF3C907}" destId="{76ABD16D-FC12-44B4-9046-E6BF96348223}" srcOrd="0" destOrd="0" presId="urn:microsoft.com/office/officeart/2005/8/layout/orgChart1"/>
    <dgm:cxn modelId="{C1F73040-9227-401E-858F-449AEFA34BBC}" type="presParOf" srcId="{76ABD16D-FC12-44B4-9046-E6BF96348223}" destId="{962C7B2C-A10A-4846-8E46-4156466354C8}" srcOrd="0" destOrd="0" presId="urn:microsoft.com/office/officeart/2005/8/layout/orgChart1"/>
    <dgm:cxn modelId="{969D394F-0AC8-45F3-AEA2-EB7D445AC53F}" type="presParOf" srcId="{76ABD16D-FC12-44B4-9046-E6BF96348223}" destId="{3EB4115C-2D33-4B87-95D5-614A680BF084}" srcOrd="1" destOrd="0" presId="urn:microsoft.com/office/officeart/2005/8/layout/orgChart1"/>
    <dgm:cxn modelId="{79494992-D6FA-4C61-9D95-5392FED9DEC7}" type="presParOf" srcId="{3BA4A624-40D3-4A27-9E85-1F387EF3C907}" destId="{4E9ABC6B-B65B-47D8-BA73-CDDDD13C3240}" srcOrd="1" destOrd="0" presId="urn:microsoft.com/office/officeart/2005/8/layout/orgChart1"/>
    <dgm:cxn modelId="{E56E018D-F520-41E3-AD51-D70C1E3412BB}" type="presParOf" srcId="{4E9ABC6B-B65B-47D8-BA73-CDDDD13C3240}" destId="{6689385E-FFEB-4E6F-B4E8-BD730F19098A}" srcOrd="0" destOrd="0" presId="urn:microsoft.com/office/officeart/2005/8/layout/orgChart1"/>
    <dgm:cxn modelId="{E5E6BE09-21E2-44DF-BE3B-F298CDB03B65}" type="presParOf" srcId="{4E9ABC6B-B65B-47D8-BA73-CDDDD13C3240}" destId="{57524820-49F2-4FD4-B613-A30D700E5C1A}" srcOrd="1" destOrd="0" presId="urn:microsoft.com/office/officeart/2005/8/layout/orgChart1"/>
    <dgm:cxn modelId="{8D2EEBE0-650A-4A46-A2C2-1AB69F12C40B}" type="presParOf" srcId="{57524820-49F2-4FD4-B613-A30D700E5C1A}" destId="{58178022-E42C-421A-AC77-D227D3D7D768}" srcOrd="0" destOrd="0" presId="urn:microsoft.com/office/officeart/2005/8/layout/orgChart1"/>
    <dgm:cxn modelId="{D2525256-F2C2-4232-8BB8-D4DCD2C53673}" type="presParOf" srcId="{58178022-E42C-421A-AC77-D227D3D7D768}" destId="{FEB7D0ED-0E01-4C90-A8F2-E2085061371C}" srcOrd="0" destOrd="0" presId="urn:microsoft.com/office/officeart/2005/8/layout/orgChart1"/>
    <dgm:cxn modelId="{7583843D-CEB4-4E52-8B18-8B83E62FEF94}" type="presParOf" srcId="{58178022-E42C-421A-AC77-D227D3D7D768}" destId="{DEF748F5-CAEA-42D6-8FC8-36B38EA68BC0}" srcOrd="1" destOrd="0" presId="urn:microsoft.com/office/officeart/2005/8/layout/orgChart1"/>
    <dgm:cxn modelId="{B469B5CB-DA71-447B-A6C2-85A48B722208}" type="presParOf" srcId="{57524820-49F2-4FD4-B613-A30D700E5C1A}" destId="{117AFE17-23AB-470D-9E03-06EBBE4882D1}" srcOrd="1" destOrd="0" presId="urn:microsoft.com/office/officeart/2005/8/layout/orgChart1"/>
    <dgm:cxn modelId="{11E732B6-3F9C-4575-9EF9-273833F625D7}" type="presParOf" srcId="{117AFE17-23AB-470D-9E03-06EBBE4882D1}" destId="{9D297DB3-3297-44A2-867C-B18B81BF1C68}" srcOrd="0" destOrd="0" presId="urn:microsoft.com/office/officeart/2005/8/layout/orgChart1"/>
    <dgm:cxn modelId="{CD1CE1AB-EA1B-4C53-B2EA-EB5642254E4D}" type="presParOf" srcId="{117AFE17-23AB-470D-9E03-06EBBE4882D1}" destId="{694BBDAB-126A-43BA-A935-F4997C3304A0}" srcOrd="1" destOrd="0" presId="urn:microsoft.com/office/officeart/2005/8/layout/orgChart1"/>
    <dgm:cxn modelId="{EA76E682-BB41-4395-8CE9-AB5778288FA3}" type="presParOf" srcId="{694BBDAB-126A-43BA-A935-F4997C3304A0}" destId="{EF0792A9-84BD-4AEB-8E0F-6867EF3F05C7}" srcOrd="0" destOrd="0" presId="urn:microsoft.com/office/officeart/2005/8/layout/orgChart1"/>
    <dgm:cxn modelId="{357827B6-3E63-49AD-9FF2-D889E8EA5AA3}" type="presParOf" srcId="{EF0792A9-84BD-4AEB-8E0F-6867EF3F05C7}" destId="{64018064-43E8-4E33-A930-E15CF351BE25}" srcOrd="0" destOrd="0" presId="urn:microsoft.com/office/officeart/2005/8/layout/orgChart1"/>
    <dgm:cxn modelId="{32B9B9D9-DBFC-4945-8A00-7C37489B7E95}" type="presParOf" srcId="{EF0792A9-84BD-4AEB-8E0F-6867EF3F05C7}" destId="{280889F9-8247-4741-A92F-5D5641D2C837}" srcOrd="1" destOrd="0" presId="urn:microsoft.com/office/officeart/2005/8/layout/orgChart1"/>
    <dgm:cxn modelId="{3799B209-056B-4E56-A897-DAB29FE34B72}" type="presParOf" srcId="{694BBDAB-126A-43BA-A935-F4997C3304A0}" destId="{CE59B529-6340-4A29-928C-22E05C7ECAE4}" srcOrd="1" destOrd="0" presId="urn:microsoft.com/office/officeart/2005/8/layout/orgChart1"/>
    <dgm:cxn modelId="{FF0494EB-0128-4AF5-BF60-1CE83354F33A}" type="presParOf" srcId="{694BBDAB-126A-43BA-A935-F4997C3304A0}" destId="{993B62AD-72F4-4D00-9B18-693088504320}" srcOrd="2" destOrd="0" presId="urn:microsoft.com/office/officeart/2005/8/layout/orgChart1"/>
    <dgm:cxn modelId="{E1A8075F-8A27-4697-AA84-3662D486EF92}" type="presParOf" srcId="{117AFE17-23AB-470D-9E03-06EBBE4882D1}" destId="{D2872208-659E-4983-BC29-4A1AF53D008D}" srcOrd="2" destOrd="0" presId="urn:microsoft.com/office/officeart/2005/8/layout/orgChart1"/>
    <dgm:cxn modelId="{A5D49846-355F-408B-8A9F-EA641C4F1FCE}" type="presParOf" srcId="{117AFE17-23AB-470D-9E03-06EBBE4882D1}" destId="{8FE06D30-2F60-4813-BF5B-CCC121FD28EB}" srcOrd="3" destOrd="0" presId="urn:microsoft.com/office/officeart/2005/8/layout/orgChart1"/>
    <dgm:cxn modelId="{50F3D1D2-C48B-4428-9BE9-6D5780C0DB28}" type="presParOf" srcId="{8FE06D30-2F60-4813-BF5B-CCC121FD28EB}" destId="{4C59A873-AFE9-4B79-87F2-F2D43BC5FEFA}" srcOrd="0" destOrd="0" presId="urn:microsoft.com/office/officeart/2005/8/layout/orgChart1"/>
    <dgm:cxn modelId="{A9B03BCD-9BDC-4F3B-99E6-A79192E3A54B}" type="presParOf" srcId="{4C59A873-AFE9-4B79-87F2-F2D43BC5FEFA}" destId="{2456927C-3EC0-4636-B8AC-B959C4655F31}" srcOrd="0" destOrd="0" presId="urn:microsoft.com/office/officeart/2005/8/layout/orgChart1"/>
    <dgm:cxn modelId="{535FDBA2-D350-4F2F-83DA-6BCF6CDF8FF3}" type="presParOf" srcId="{4C59A873-AFE9-4B79-87F2-F2D43BC5FEFA}" destId="{3D517363-C7EF-4624-A79B-DA0F3DE38506}" srcOrd="1" destOrd="0" presId="urn:microsoft.com/office/officeart/2005/8/layout/orgChart1"/>
    <dgm:cxn modelId="{9AFD1AF5-2900-4191-8613-15B1A38D41A2}" type="presParOf" srcId="{8FE06D30-2F60-4813-BF5B-CCC121FD28EB}" destId="{9EB9EFAA-C3BE-4D1E-8392-C951AE683C13}" srcOrd="1" destOrd="0" presId="urn:microsoft.com/office/officeart/2005/8/layout/orgChart1"/>
    <dgm:cxn modelId="{273220D0-E36A-4BCB-B41D-0E7BDDC32273}" type="presParOf" srcId="{8FE06D30-2F60-4813-BF5B-CCC121FD28EB}" destId="{27BCD714-7BAF-4AA4-B3B0-0A01DBEE2C80}" srcOrd="2" destOrd="0" presId="urn:microsoft.com/office/officeart/2005/8/layout/orgChart1"/>
    <dgm:cxn modelId="{117186FC-98A3-4A84-883E-4D3B703589A1}" type="presParOf" srcId="{117AFE17-23AB-470D-9E03-06EBBE4882D1}" destId="{4FD4F6E5-2C4F-4C1C-AB39-F6F7BD2AF963}" srcOrd="4" destOrd="0" presId="urn:microsoft.com/office/officeart/2005/8/layout/orgChart1"/>
    <dgm:cxn modelId="{5471659B-6A05-4D38-B7F2-7904416A7A76}" type="presParOf" srcId="{117AFE17-23AB-470D-9E03-06EBBE4882D1}" destId="{B68CC2DE-A107-4F8A-81EC-307DF65F10F4}" srcOrd="5" destOrd="0" presId="urn:microsoft.com/office/officeart/2005/8/layout/orgChart1"/>
    <dgm:cxn modelId="{FDC880B3-24DD-40D4-ABC4-DA7C4E03FE27}" type="presParOf" srcId="{B68CC2DE-A107-4F8A-81EC-307DF65F10F4}" destId="{EF54A85A-38D1-402D-B5E4-2E93C45A47DE}" srcOrd="0" destOrd="0" presId="urn:microsoft.com/office/officeart/2005/8/layout/orgChart1"/>
    <dgm:cxn modelId="{4C7FC109-F85D-40D7-8681-47890BBBDFC6}" type="presParOf" srcId="{EF54A85A-38D1-402D-B5E4-2E93C45A47DE}" destId="{1772FEEA-4B7F-4191-9180-42B2DF80A7B8}" srcOrd="0" destOrd="0" presId="urn:microsoft.com/office/officeart/2005/8/layout/orgChart1"/>
    <dgm:cxn modelId="{6640843E-DB64-4AF9-AEEA-A0EE314E33E5}" type="presParOf" srcId="{EF54A85A-38D1-402D-B5E4-2E93C45A47DE}" destId="{D7BAA7D5-B8FD-4A7C-84A0-32D94677AD0A}" srcOrd="1" destOrd="0" presId="urn:microsoft.com/office/officeart/2005/8/layout/orgChart1"/>
    <dgm:cxn modelId="{E2CDEBC6-5CF5-4419-BA3A-EBAD284BD43E}" type="presParOf" srcId="{B68CC2DE-A107-4F8A-81EC-307DF65F10F4}" destId="{E4A0DA24-54C3-4E0E-A0BE-384CC697AE6C}" srcOrd="1" destOrd="0" presId="urn:microsoft.com/office/officeart/2005/8/layout/orgChart1"/>
    <dgm:cxn modelId="{265BAA6A-D466-4E84-9790-6B308EEE646F}" type="presParOf" srcId="{B68CC2DE-A107-4F8A-81EC-307DF65F10F4}" destId="{DE83D03C-E795-4FF7-B1A0-E0B74DDFE195}" srcOrd="2" destOrd="0" presId="urn:microsoft.com/office/officeart/2005/8/layout/orgChart1"/>
    <dgm:cxn modelId="{9D12AFF1-2DB2-49CE-8522-06F5008EE562}" type="presParOf" srcId="{117AFE17-23AB-470D-9E03-06EBBE4882D1}" destId="{AD13BF25-0A46-4F14-984E-BC902DAB8695}" srcOrd="6" destOrd="0" presId="urn:microsoft.com/office/officeart/2005/8/layout/orgChart1"/>
    <dgm:cxn modelId="{AB1BAAAE-0A87-4702-9598-48D0060C10A1}" type="presParOf" srcId="{117AFE17-23AB-470D-9E03-06EBBE4882D1}" destId="{F8CFD1EE-AC99-4E87-9F5A-4C6F530B0DDF}" srcOrd="7" destOrd="0" presId="urn:microsoft.com/office/officeart/2005/8/layout/orgChart1"/>
    <dgm:cxn modelId="{6C19CA00-C349-499C-AC74-EEA7600F8DD3}" type="presParOf" srcId="{F8CFD1EE-AC99-4E87-9F5A-4C6F530B0DDF}" destId="{B9FA4B66-2D2A-49E7-B12A-75327114C2DA}" srcOrd="0" destOrd="0" presId="urn:microsoft.com/office/officeart/2005/8/layout/orgChart1"/>
    <dgm:cxn modelId="{E21FC814-53E5-440D-806C-B3B56C884025}" type="presParOf" srcId="{B9FA4B66-2D2A-49E7-B12A-75327114C2DA}" destId="{4E2BC94D-4010-43D6-9171-9A0895B2C79B}" srcOrd="0" destOrd="0" presId="urn:microsoft.com/office/officeart/2005/8/layout/orgChart1"/>
    <dgm:cxn modelId="{2CD2F111-1B3D-403B-81DB-00443B42E4A4}" type="presParOf" srcId="{B9FA4B66-2D2A-49E7-B12A-75327114C2DA}" destId="{D3C4A723-C302-4F28-81DF-0866F5207F5F}" srcOrd="1" destOrd="0" presId="urn:microsoft.com/office/officeart/2005/8/layout/orgChart1"/>
    <dgm:cxn modelId="{7E87C6EF-C97A-4E9F-9292-49244CC0DBEB}" type="presParOf" srcId="{F8CFD1EE-AC99-4E87-9F5A-4C6F530B0DDF}" destId="{ED86EFFE-0D1A-42E6-BA3E-279D3E2311AF}" srcOrd="1" destOrd="0" presId="urn:microsoft.com/office/officeart/2005/8/layout/orgChart1"/>
    <dgm:cxn modelId="{357FAC98-2E7E-439C-8BAA-786B641F8D43}" type="presParOf" srcId="{F8CFD1EE-AC99-4E87-9F5A-4C6F530B0DDF}" destId="{C8203E43-473A-4FAD-9C67-BA09A9A994FA}" srcOrd="2" destOrd="0" presId="urn:microsoft.com/office/officeart/2005/8/layout/orgChart1"/>
    <dgm:cxn modelId="{ED37BAFD-3950-44C9-9F0A-51C3CA0661B9}" type="presParOf" srcId="{57524820-49F2-4FD4-B613-A30D700E5C1A}" destId="{DA55D1A3-5358-4524-A2DF-8F8CC6ACD4BC}" srcOrd="2" destOrd="0" presId="urn:microsoft.com/office/officeart/2005/8/layout/orgChart1"/>
    <dgm:cxn modelId="{9C74B915-6889-4775-94FE-1E193ED8686F}" type="presParOf" srcId="{4E9ABC6B-B65B-47D8-BA73-CDDDD13C3240}" destId="{46DBC921-9564-46BA-9FA3-030EB3E8E777}" srcOrd="2" destOrd="0" presId="urn:microsoft.com/office/officeart/2005/8/layout/orgChart1"/>
    <dgm:cxn modelId="{A69B6A8D-844F-451E-A2AB-F8BFF97554D8}" type="presParOf" srcId="{4E9ABC6B-B65B-47D8-BA73-CDDDD13C3240}" destId="{E6198CBF-3345-4B6A-B724-E982A5D7BB76}" srcOrd="3" destOrd="0" presId="urn:microsoft.com/office/officeart/2005/8/layout/orgChart1"/>
    <dgm:cxn modelId="{0F6D6FCC-9EAF-43DF-B5DE-9D618CE1034C}" type="presParOf" srcId="{E6198CBF-3345-4B6A-B724-E982A5D7BB76}" destId="{C4A1A944-51AF-4C23-BCA5-459BB7D76727}" srcOrd="0" destOrd="0" presId="urn:microsoft.com/office/officeart/2005/8/layout/orgChart1"/>
    <dgm:cxn modelId="{8FC8F989-191A-41A4-A1B0-DF437097BD6E}" type="presParOf" srcId="{C4A1A944-51AF-4C23-BCA5-459BB7D76727}" destId="{91981A24-02A2-45A9-BA82-74F90728F032}" srcOrd="0" destOrd="0" presId="urn:microsoft.com/office/officeart/2005/8/layout/orgChart1"/>
    <dgm:cxn modelId="{CFADA721-C510-44B3-A958-3569327FC043}" type="presParOf" srcId="{C4A1A944-51AF-4C23-BCA5-459BB7D76727}" destId="{DE78C0A0-D626-4D66-ACE9-BCB8203C53F2}" srcOrd="1" destOrd="0" presId="urn:microsoft.com/office/officeart/2005/8/layout/orgChart1"/>
    <dgm:cxn modelId="{3A16963D-4FA7-41B0-B3F4-34E557195F10}" type="presParOf" srcId="{E6198CBF-3345-4B6A-B724-E982A5D7BB76}" destId="{65C3A003-8EEC-49A2-B0AA-CF9A81C208B8}" srcOrd="1" destOrd="0" presId="urn:microsoft.com/office/officeart/2005/8/layout/orgChart1"/>
    <dgm:cxn modelId="{B7EBB3F8-8387-490D-BC54-404F6CA9CBAE}" type="presParOf" srcId="{65C3A003-8EEC-49A2-B0AA-CF9A81C208B8}" destId="{19F5C075-DE13-4C25-8F1D-9F0F6B596757}" srcOrd="0" destOrd="0" presId="urn:microsoft.com/office/officeart/2005/8/layout/orgChart1"/>
    <dgm:cxn modelId="{296E2E1C-4F0C-4CE8-AC03-E54EAF7C12AF}" type="presParOf" srcId="{65C3A003-8EEC-49A2-B0AA-CF9A81C208B8}" destId="{B03B2A5B-BB50-4451-8C78-EB8A085D493A}" srcOrd="1" destOrd="0" presId="urn:microsoft.com/office/officeart/2005/8/layout/orgChart1"/>
    <dgm:cxn modelId="{B766ED75-9475-4896-ACAD-6FCB76103E69}" type="presParOf" srcId="{B03B2A5B-BB50-4451-8C78-EB8A085D493A}" destId="{89DFE24C-A3D8-4D14-AD28-51A95B140820}" srcOrd="0" destOrd="0" presId="urn:microsoft.com/office/officeart/2005/8/layout/orgChart1"/>
    <dgm:cxn modelId="{01562C53-1F85-4315-A9C0-10083E5B3E53}" type="presParOf" srcId="{89DFE24C-A3D8-4D14-AD28-51A95B140820}" destId="{4996EEDB-7FC6-4ACE-BC69-552332BE3921}" srcOrd="0" destOrd="0" presId="urn:microsoft.com/office/officeart/2005/8/layout/orgChart1"/>
    <dgm:cxn modelId="{BD3C77F4-3EB3-499F-A876-51BF39EF7CD5}" type="presParOf" srcId="{89DFE24C-A3D8-4D14-AD28-51A95B140820}" destId="{4A59260C-6CEC-4ED1-92DD-7E451C61EF69}" srcOrd="1" destOrd="0" presId="urn:microsoft.com/office/officeart/2005/8/layout/orgChart1"/>
    <dgm:cxn modelId="{A7164887-7F3A-475A-A744-8487617857F0}" type="presParOf" srcId="{B03B2A5B-BB50-4451-8C78-EB8A085D493A}" destId="{CAF934B9-95B1-4277-A28D-5CBF76EDDF9F}" srcOrd="1" destOrd="0" presId="urn:microsoft.com/office/officeart/2005/8/layout/orgChart1"/>
    <dgm:cxn modelId="{AF1F01BF-7D71-4E70-BF1E-03F945021E1A}" type="presParOf" srcId="{B03B2A5B-BB50-4451-8C78-EB8A085D493A}" destId="{70F200B8-8161-4DB0-A21C-1010A2BE9996}" srcOrd="2" destOrd="0" presId="urn:microsoft.com/office/officeart/2005/8/layout/orgChart1"/>
    <dgm:cxn modelId="{A133F847-C3CF-4CAB-BE69-734C5E4FA37B}" type="presParOf" srcId="{65C3A003-8EEC-49A2-B0AA-CF9A81C208B8}" destId="{EBD3CCFD-E781-4513-B176-CBB51614EB56}" srcOrd="2" destOrd="0" presId="urn:microsoft.com/office/officeart/2005/8/layout/orgChart1"/>
    <dgm:cxn modelId="{FEEEDD27-2F3F-43D2-B114-C744FC856FE6}" type="presParOf" srcId="{65C3A003-8EEC-49A2-B0AA-CF9A81C208B8}" destId="{AE3B62DD-5378-4B8A-BEE5-09AA4039154F}" srcOrd="3" destOrd="0" presId="urn:microsoft.com/office/officeart/2005/8/layout/orgChart1"/>
    <dgm:cxn modelId="{567AE9F3-9EA8-40F9-9F23-0ACA954738EF}" type="presParOf" srcId="{AE3B62DD-5378-4B8A-BEE5-09AA4039154F}" destId="{E1185D97-6ABC-43E0-B45B-5D7C98E5A522}" srcOrd="0" destOrd="0" presId="urn:microsoft.com/office/officeart/2005/8/layout/orgChart1"/>
    <dgm:cxn modelId="{64FF697D-0536-4A3A-BB63-5A4AA4972898}" type="presParOf" srcId="{E1185D97-6ABC-43E0-B45B-5D7C98E5A522}" destId="{8528207B-258A-4473-B741-DD7B7B7834FD}" srcOrd="0" destOrd="0" presId="urn:microsoft.com/office/officeart/2005/8/layout/orgChart1"/>
    <dgm:cxn modelId="{28233B25-050B-4AA2-B23B-B841060EA5C0}" type="presParOf" srcId="{E1185D97-6ABC-43E0-B45B-5D7C98E5A522}" destId="{5834A0D0-E87F-40A9-ACD7-9F5B15FF8709}" srcOrd="1" destOrd="0" presId="urn:microsoft.com/office/officeart/2005/8/layout/orgChart1"/>
    <dgm:cxn modelId="{4394FCE3-5EBF-45D7-9572-22739E226822}" type="presParOf" srcId="{AE3B62DD-5378-4B8A-BEE5-09AA4039154F}" destId="{65FBCB39-5660-4429-9DCD-6A18E7AE00B7}" srcOrd="1" destOrd="0" presId="urn:microsoft.com/office/officeart/2005/8/layout/orgChart1"/>
    <dgm:cxn modelId="{5D5F82B7-ADD8-46AE-B5C2-B3C6AA518BC9}" type="presParOf" srcId="{AE3B62DD-5378-4B8A-BEE5-09AA4039154F}" destId="{4ADDC874-977E-4790-BC32-5182F67EF830}" srcOrd="2" destOrd="0" presId="urn:microsoft.com/office/officeart/2005/8/layout/orgChart1"/>
    <dgm:cxn modelId="{B78FDD6C-FF15-470A-9DDD-7D57E10057EE}" type="presParOf" srcId="{E6198CBF-3345-4B6A-B724-E982A5D7BB76}" destId="{25B55330-DC3E-4932-A7BB-217DBF9295B6}" srcOrd="2" destOrd="0" presId="urn:microsoft.com/office/officeart/2005/8/layout/orgChart1"/>
    <dgm:cxn modelId="{9E5F457E-FC71-4164-9008-31DE7F231081}" type="presParOf" srcId="{3BA4A624-40D3-4A27-9E85-1F387EF3C907}" destId="{E87D27A1-CA96-4C01-846E-8E2E73C7EAC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26B598D-364C-44DA-8921-5E1C3A44B0A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CD2B9D-DE2B-4604-83B6-E378CA4D928B}">
      <dgm:prSet phldrT="[Текст]" custT="1"/>
      <dgm:spPr/>
      <dgm:t>
        <a:bodyPr anchor="t" anchorCtr="0"/>
        <a:lstStyle/>
        <a:p>
          <a:pPr algn="l"/>
          <a:r>
            <a:rPr lang="ru-RU" sz="2800" b="1" u="sng">
              <a:solidFill>
                <a:schemeClr val="tx1"/>
              </a:solidFill>
            </a:rPr>
            <a:t>Цели и приоритеты</a:t>
          </a:r>
          <a:endParaRPr lang="ru-RU" sz="2800" baseline="0" dirty="0">
            <a:solidFill>
              <a:schemeClr val="tx1"/>
            </a:solidFill>
          </a:endParaRPr>
        </a:p>
      </dgm:t>
    </dgm:pt>
    <dgm:pt modelId="{F4099888-D968-4F79-AEB2-B8F9C8CE28C4}" type="parTrans" cxnId="{0BF4C912-F9C7-4AD6-845F-B0062169BD60}">
      <dgm:prSet/>
      <dgm:spPr/>
      <dgm:t>
        <a:bodyPr/>
        <a:lstStyle/>
        <a:p>
          <a:endParaRPr lang="ru-RU"/>
        </a:p>
      </dgm:t>
    </dgm:pt>
    <dgm:pt modelId="{A81EBFD8-BE98-407C-900E-431DB9148B90}" type="sibTrans" cxnId="{0BF4C912-F9C7-4AD6-845F-B0062169BD60}">
      <dgm:prSet/>
      <dgm:spPr/>
      <dgm:t>
        <a:bodyPr/>
        <a:lstStyle/>
        <a:p>
          <a:endParaRPr lang="ru-RU"/>
        </a:p>
      </dgm:t>
    </dgm:pt>
    <dgm:pt modelId="{A825977A-5225-44A7-8406-0A0E78A645BC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 anchor="t" anchorCtr="0"/>
        <a:lstStyle/>
        <a:p>
          <a:pPr algn="l"/>
          <a:r>
            <a:rPr lang="ru-RU" sz="3000" b="1" u="sng">
              <a:solidFill>
                <a:schemeClr val="tx1"/>
              </a:solidFill>
            </a:rPr>
            <a:t>Страхи и вызовы</a:t>
          </a:r>
          <a:endParaRPr lang="ru-RU" sz="3000" b="1" u="sng" dirty="0">
            <a:solidFill>
              <a:schemeClr val="tx1"/>
            </a:solidFill>
          </a:endParaRPr>
        </a:p>
      </dgm:t>
    </dgm:pt>
    <dgm:pt modelId="{8ECFD9A1-4ACA-48B3-9B27-0D4359081A6F}" type="parTrans" cxnId="{5089B6D1-63EC-43D5-9175-83957878FF56}">
      <dgm:prSet/>
      <dgm:spPr/>
      <dgm:t>
        <a:bodyPr/>
        <a:lstStyle/>
        <a:p>
          <a:endParaRPr lang="ru-RU"/>
        </a:p>
      </dgm:t>
    </dgm:pt>
    <dgm:pt modelId="{4F9C4557-1141-462E-A64B-9AA255A8DCD4}" type="sibTrans" cxnId="{5089B6D1-63EC-43D5-9175-83957878FF56}">
      <dgm:prSet/>
      <dgm:spPr/>
      <dgm:t>
        <a:bodyPr/>
        <a:lstStyle/>
        <a:p>
          <a:endParaRPr lang="ru-RU"/>
        </a:p>
      </dgm:t>
    </dgm:pt>
    <dgm:pt modelId="{42D9CEEF-7708-4C79-9234-53C060040A96}">
      <dgm:prSet phldrT="[Текст]" custT="1"/>
      <dgm:spPr>
        <a:solidFill>
          <a:srgbClr val="92D050"/>
        </a:solidFill>
      </dgm:spPr>
      <dgm:t>
        <a:bodyPr anchor="t" anchorCtr="0"/>
        <a:lstStyle/>
        <a:p>
          <a:pPr algn="l"/>
          <a:r>
            <a:rPr lang="ru-RU" sz="2800" b="1" u="sng">
              <a:solidFill>
                <a:schemeClr val="tx1"/>
              </a:solidFill>
            </a:rPr>
            <a:t>Драйверы и стремления</a:t>
          </a:r>
          <a:endParaRPr lang="ru-RU" sz="2800" dirty="0">
            <a:solidFill>
              <a:schemeClr val="tx1"/>
            </a:solidFill>
          </a:endParaRPr>
        </a:p>
      </dgm:t>
    </dgm:pt>
    <dgm:pt modelId="{C3FDD078-D5BF-46CE-B016-39745FC2D098}" type="parTrans" cxnId="{E610C726-F01F-4A42-8941-DDDC7D9CF17A}">
      <dgm:prSet/>
      <dgm:spPr/>
      <dgm:t>
        <a:bodyPr/>
        <a:lstStyle/>
        <a:p>
          <a:endParaRPr lang="ru-RU"/>
        </a:p>
      </dgm:t>
    </dgm:pt>
    <dgm:pt modelId="{D432C7FF-A836-4D7E-BB77-8D609EAB696E}" type="sibTrans" cxnId="{E610C726-F01F-4A42-8941-DDDC7D9CF17A}">
      <dgm:prSet/>
      <dgm:spPr/>
      <dgm:t>
        <a:bodyPr/>
        <a:lstStyle/>
        <a:p>
          <a:endParaRPr lang="ru-RU"/>
        </a:p>
      </dgm:t>
    </dgm:pt>
    <dgm:pt modelId="{9C16B750-5C4D-49AF-81A5-0CD3672D92A7}">
      <dgm:prSet phldrT="[Текст]" custT="1"/>
      <dgm:spPr/>
      <dgm:t>
        <a:bodyPr anchor="t" anchorCtr="0"/>
        <a:lstStyle/>
        <a:p>
          <a:pPr algn="l"/>
          <a:r>
            <a:rPr lang="ru-RU" sz="2800" b="1" u="sng">
              <a:solidFill>
                <a:schemeClr val="tx1"/>
              </a:solidFill>
            </a:rPr>
            <a:t>Информация</a:t>
          </a:r>
          <a:endParaRPr lang="ru-RU" sz="2800" dirty="0">
            <a:solidFill>
              <a:schemeClr val="tx1"/>
            </a:solidFill>
          </a:endParaRPr>
        </a:p>
      </dgm:t>
    </dgm:pt>
    <dgm:pt modelId="{B535AA4B-ED94-4D12-8AB6-24CA7E420F36}" type="parTrans" cxnId="{2194AC7B-40AB-4F51-B0AA-3D6D8E93724B}">
      <dgm:prSet/>
      <dgm:spPr/>
      <dgm:t>
        <a:bodyPr/>
        <a:lstStyle/>
        <a:p>
          <a:endParaRPr lang="ru-RU"/>
        </a:p>
      </dgm:t>
    </dgm:pt>
    <dgm:pt modelId="{FA8EEF67-94BB-42A7-A058-2079F10B1515}" type="sibTrans" cxnId="{2194AC7B-40AB-4F51-B0AA-3D6D8E93724B}">
      <dgm:prSet/>
      <dgm:spPr/>
      <dgm:t>
        <a:bodyPr/>
        <a:lstStyle/>
        <a:p>
          <a:endParaRPr lang="ru-RU"/>
        </a:p>
      </dgm:t>
    </dgm:pt>
    <dgm:pt modelId="{60134DB0-72C3-4A9E-ACC6-46FC9E4D4F92}">
      <dgm:prSet phldrT="[Текст]" custT="1"/>
      <dgm:spPr/>
      <dgm:t>
        <a:bodyPr anchor="t" anchorCtr="0"/>
        <a:lstStyle/>
        <a:p>
          <a:pPr algn="l"/>
          <a:r>
            <a:rPr lang="ru-RU" sz="2800" b="1" u="sng">
              <a:solidFill>
                <a:schemeClr val="tx1"/>
              </a:solidFill>
            </a:rPr>
            <a:t>Фирмографика</a:t>
          </a:r>
          <a:endParaRPr lang="ru-RU" sz="2800" dirty="0">
            <a:solidFill>
              <a:schemeClr val="tx1"/>
            </a:solidFill>
          </a:endParaRPr>
        </a:p>
      </dgm:t>
    </dgm:pt>
    <dgm:pt modelId="{086C64F3-AF18-461A-8D49-E805CBE3FFA9}" type="parTrans" cxnId="{73A621F8-1A6E-4736-9A6D-5950BE0AA39B}">
      <dgm:prSet/>
      <dgm:spPr/>
      <dgm:t>
        <a:bodyPr/>
        <a:lstStyle/>
        <a:p>
          <a:endParaRPr lang="ru-RU"/>
        </a:p>
      </dgm:t>
    </dgm:pt>
    <dgm:pt modelId="{8AAC9A72-2A8E-4FC3-8314-A789BEFFB722}" type="sibTrans" cxnId="{73A621F8-1A6E-4736-9A6D-5950BE0AA39B}">
      <dgm:prSet/>
      <dgm:spPr/>
      <dgm:t>
        <a:bodyPr/>
        <a:lstStyle/>
        <a:p>
          <a:endParaRPr lang="ru-RU"/>
        </a:p>
      </dgm:t>
    </dgm:pt>
    <dgm:pt modelId="{3190A1C8-2D7F-4B27-A8CC-A1CF6A4872EB}">
      <dgm:prSet phldrT="[Текст]" custT="1"/>
      <dgm:spPr/>
      <dgm:t>
        <a:bodyPr anchor="t" anchorCtr="0"/>
        <a:lstStyle/>
        <a:p>
          <a:pPr algn="l"/>
          <a:r>
            <a:rPr lang="ru-RU" sz="2800" b="1" u="sng" dirty="0">
              <a:solidFill>
                <a:schemeClr val="tx1"/>
              </a:solidFill>
            </a:rPr>
            <a:t>Каналы для связи</a:t>
          </a:r>
        </a:p>
      </dgm:t>
    </dgm:pt>
    <dgm:pt modelId="{8AB7040A-2D4D-4C5F-BD04-E4AC4847EB5F}" type="parTrans" cxnId="{BC3C36B5-F9FB-42BB-A4F8-7015927E7CBE}">
      <dgm:prSet/>
      <dgm:spPr/>
      <dgm:t>
        <a:bodyPr/>
        <a:lstStyle/>
        <a:p>
          <a:endParaRPr lang="ru-RU"/>
        </a:p>
      </dgm:t>
    </dgm:pt>
    <dgm:pt modelId="{92D6F48E-F86F-4C62-A551-E9B5651E01AA}" type="sibTrans" cxnId="{BC3C36B5-F9FB-42BB-A4F8-7015927E7CBE}">
      <dgm:prSet/>
      <dgm:spPr/>
      <dgm:t>
        <a:bodyPr/>
        <a:lstStyle/>
        <a:p>
          <a:endParaRPr lang="ru-RU"/>
        </a:p>
      </dgm:t>
    </dgm:pt>
    <dgm:pt modelId="{3D468DB3-3146-4439-B478-B3421A61BD28}">
      <dgm:prSet phldrT="[Текст]" custT="1"/>
      <dgm:spPr/>
      <dgm:t>
        <a:bodyPr anchor="t" anchorCtr="0"/>
        <a:lstStyle/>
        <a:p>
          <a:pPr algn="l"/>
          <a:r>
            <a:rPr lang="ru-RU" sz="2800" b="1" u="sng" dirty="0">
              <a:solidFill>
                <a:schemeClr val="tx1"/>
              </a:solidFill>
            </a:rPr>
            <a:t>Ключевые </a:t>
          </a:r>
          <a:br>
            <a:rPr lang="ru-RU" sz="2800" b="1" u="sng" dirty="0">
              <a:solidFill>
                <a:schemeClr val="tx1"/>
              </a:solidFill>
            </a:rPr>
          </a:br>
          <a:r>
            <a:rPr lang="ru-RU" sz="2800" b="1" u="sng" dirty="0">
              <a:solidFill>
                <a:schemeClr val="tx1"/>
              </a:solidFill>
            </a:rPr>
            <a:t>характеристики</a:t>
          </a:r>
        </a:p>
      </dgm:t>
    </dgm:pt>
    <dgm:pt modelId="{EC78B65E-26C6-4531-99DC-994DDFC0F241}" type="parTrans" cxnId="{933360AB-F45F-4639-9E19-71CE4392368E}">
      <dgm:prSet/>
      <dgm:spPr/>
      <dgm:t>
        <a:bodyPr/>
        <a:lstStyle/>
        <a:p>
          <a:endParaRPr lang="ru-RU"/>
        </a:p>
      </dgm:t>
    </dgm:pt>
    <dgm:pt modelId="{92907DA7-D0DD-49F5-B250-3DB336B12B72}" type="sibTrans" cxnId="{933360AB-F45F-4639-9E19-71CE4392368E}">
      <dgm:prSet/>
      <dgm:spPr/>
      <dgm:t>
        <a:bodyPr/>
        <a:lstStyle/>
        <a:p>
          <a:endParaRPr lang="ru-RU"/>
        </a:p>
      </dgm:t>
    </dgm:pt>
    <dgm:pt modelId="{7A6C4ECE-063D-411E-93DC-A825B78DA5CF}">
      <dgm:prSet custT="1"/>
      <dgm:spPr/>
      <dgm:t>
        <a:bodyPr anchor="t" anchorCtr="0"/>
        <a:lstStyle/>
        <a:p>
          <a:r>
            <a:rPr lang="ru-RU" sz="2800" dirty="0">
              <a:solidFill>
                <a:schemeClr val="tx1"/>
              </a:solidFill>
            </a:rPr>
            <a:t>Влияет на закупки и технологическое развитие компании</a:t>
          </a:r>
        </a:p>
      </dgm:t>
    </dgm:pt>
    <dgm:pt modelId="{2C270577-9814-46C0-A153-9FDD207844A8}" type="parTrans" cxnId="{5B4D81CB-9320-4A21-99F4-E816B75D7CCB}">
      <dgm:prSet/>
      <dgm:spPr/>
      <dgm:t>
        <a:bodyPr/>
        <a:lstStyle/>
        <a:p>
          <a:endParaRPr lang="ru-RU"/>
        </a:p>
      </dgm:t>
    </dgm:pt>
    <dgm:pt modelId="{E5E7237E-36BF-4FD4-ACC6-992C215668FE}" type="sibTrans" cxnId="{5B4D81CB-9320-4A21-99F4-E816B75D7CCB}">
      <dgm:prSet/>
      <dgm:spPr/>
      <dgm:t>
        <a:bodyPr/>
        <a:lstStyle/>
        <a:p>
          <a:endParaRPr lang="ru-RU"/>
        </a:p>
      </dgm:t>
    </dgm:pt>
    <dgm:pt modelId="{4C827F5D-89A9-4331-92D8-72E264144AA3}">
      <dgm:prSet phldrT="[Текст]" custT="1"/>
      <dgm:spPr/>
      <dgm:t>
        <a:bodyPr anchor="t" anchorCtr="0"/>
        <a:lstStyle/>
        <a:p>
          <a:pPr algn="l"/>
          <a:r>
            <a:rPr lang="ru-RU" sz="2800" baseline="0">
              <a:solidFill>
                <a:schemeClr val="tx1"/>
              </a:solidFill>
            </a:rPr>
            <a:t>Улучшение и поддержание имиджа компании</a:t>
          </a:r>
          <a:endParaRPr lang="ru-RU" sz="2800" baseline="0" dirty="0">
            <a:solidFill>
              <a:schemeClr val="tx1"/>
            </a:solidFill>
          </a:endParaRPr>
        </a:p>
      </dgm:t>
    </dgm:pt>
    <dgm:pt modelId="{32BDD2E9-97E8-415E-B7C3-BC4DAD7FA7BA}" type="parTrans" cxnId="{958CC87F-717B-473F-81F3-B2051B158B36}">
      <dgm:prSet/>
      <dgm:spPr/>
      <dgm:t>
        <a:bodyPr/>
        <a:lstStyle/>
        <a:p>
          <a:endParaRPr lang="ru-RU"/>
        </a:p>
      </dgm:t>
    </dgm:pt>
    <dgm:pt modelId="{D898BFBE-0EFB-4BA1-BED1-84E54715752F}" type="sibTrans" cxnId="{958CC87F-717B-473F-81F3-B2051B158B36}">
      <dgm:prSet/>
      <dgm:spPr/>
      <dgm:t>
        <a:bodyPr/>
        <a:lstStyle/>
        <a:p>
          <a:endParaRPr lang="ru-RU"/>
        </a:p>
      </dgm:t>
    </dgm:pt>
    <dgm:pt modelId="{3251DFE6-1B4B-4A2C-B8AE-3526181FDF5E}">
      <dgm:prSet phldrT="[Текст]" custT="1"/>
      <dgm:spPr/>
      <dgm:t>
        <a:bodyPr anchor="t" anchorCtr="0"/>
        <a:lstStyle/>
        <a:p>
          <a:pPr algn="l"/>
          <a:r>
            <a:rPr lang="ru-RU" sz="2800" baseline="0">
              <a:solidFill>
                <a:schemeClr val="tx1"/>
              </a:solidFill>
            </a:rPr>
            <a:t>Развитие медицинских технологий</a:t>
          </a:r>
          <a:endParaRPr lang="ru-RU" sz="2800" baseline="0" dirty="0">
            <a:solidFill>
              <a:schemeClr val="tx1"/>
            </a:solidFill>
          </a:endParaRPr>
        </a:p>
      </dgm:t>
    </dgm:pt>
    <dgm:pt modelId="{31A93EFB-A2E7-4F22-9871-C5EA4EA1AFFF}" type="parTrans" cxnId="{4A5C0124-B64C-461A-87C6-D5348D914BAB}">
      <dgm:prSet/>
      <dgm:spPr/>
      <dgm:t>
        <a:bodyPr/>
        <a:lstStyle/>
        <a:p>
          <a:endParaRPr lang="ru-RU"/>
        </a:p>
      </dgm:t>
    </dgm:pt>
    <dgm:pt modelId="{FC6E3D21-F9AD-4833-BE5F-DEC83CE4A657}" type="sibTrans" cxnId="{4A5C0124-B64C-461A-87C6-D5348D914BAB}">
      <dgm:prSet/>
      <dgm:spPr/>
      <dgm:t>
        <a:bodyPr/>
        <a:lstStyle/>
        <a:p>
          <a:endParaRPr lang="ru-RU"/>
        </a:p>
      </dgm:t>
    </dgm:pt>
    <dgm:pt modelId="{6E634B0A-BA3E-4726-A337-DF28E17FE4EE}">
      <dgm:prSet phldrT="[Текст]" custT="1"/>
      <dgm:spPr/>
      <dgm:t>
        <a:bodyPr anchor="t" anchorCtr="0"/>
        <a:lstStyle/>
        <a:p>
          <a:pPr algn="l"/>
          <a:r>
            <a:rPr lang="ru-RU" sz="2800" baseline="0" dirty="0">
              <a:solidFill>
                <a:schemeClr val="tx1"/>
              </a:solidFill>
            </a:rPr>
            <a:t>Продвижение новой продукции</a:t>
          </a:r>
        </a:p>
      </dgm:t>
    </dgm:pt>
    <dgm:pt modelId="{763AD5EC-5470-432F-9912-13457B608409}" type="parTrans" cxnId="{98001987-270D-4699-8957-1DF1602AD31F}">
      <dgm:prSet/>
      <dgm:spPr/>
      <dgm:t>
        <a:bodyPr/>
        <a:lstStyle/>
        <a:p>
          <a:endParaRPr lang="ru-RU"/>
        </a:p>
      </dgm:t>
    </dgm:pt>
    <dgm:pt modelId="{86198C5D-A73F-491D-BB47-13E1391E03C8}" type="sibTrans" cxnId="{98001987-270D-4699-8957-1DF1602AD31F}">
      <dgm:prSet/>
      <dgm:spPr/>
      <dgm:t>
        <a:bodyPr/>
        <a:lstStyle/>
        <a:p>
          <a:endParaRPr lang="ru-RU"/>
        </a:p>
      </dgm:t>
    </dgm:pt>
    <dgm:pt modelId="{76914375-B4E6-4037-9199-90005742B9D1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 anchor="t" anchorCtr="0"/>
        <a:lstStyle/>
        <a:p>
          <a:pPr algn="l"/>
          <a:r>
            <a:rPr lang="ru-RU" sz="3000">
              <a:solidFill>
                <a:schemeClr val="tx1"/>
              </a:solidFill>
            </a:rPr>
            <a:t>Большое количество конкурентов в сегменте</a:t>
          </a:r>
          <a:endParaRPr lang="ru-RU" sz="3000" b="1" u="sng" dirty="0">
            <a:solidFill>
              <a:schemeClr val="tx1"/>
            </a:solidFill>
          </a:endParaRPr>
        </a:p>
      </dgm:t>
    </dgm:pt>
    <dgm:pt modelId="{58701A47-AA5D-4A7E-B3AB-ABE2E614E51A}" type="parTrans" cxnId="{C3177336-34FC-4FF0-8A70-54C4B1D6250C}">
      <dgm:prSet/>
      <dgm:spPr/>
      <dgm:t>
        <a:bodyPr/>
        <a:lstStyle/>
        <a:p>
          <a:endParaRPr lang="ru-RU"/>
        </a:p>
      </dgm:t>
    </dgm:pt>
    <dgm:pt modelId="{6B812844-52CC-4F80-AA1F-BF052F9E9E7C}" type="sibTrans" cxnId="{C3177336-34FC-4FF0-8A70-54C4B1D6250C}">
      <dgm:prSet/>
      <dgm:spPr/>
      <dgm:t>
        <a:bodyPr/>
        <a:lstStyle/>
        <a:p>
          <a:endParaRPr lang="ru-RU"/>
        </a:p>
      </dgm:t>
    </dgm:pt>
    <dgm:pt modelId="{F1804212-8F5A-4D92-8FC7-5B4E00F37ED0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 anchor="t" anchorCtr="0"/>
        <a:lstStyle/>
        <a:p>
          <a:pPr algn="l"/>
          <a:r>
            <a:rPr lang="ru-RU" sz="3000">
              <a:solidFill>
                <a:schemeClr val="tx1"/>
              </a:solidFill>
            </a:rPr>
            <a:t>Большое количество малоизученных болезней</a:t>
          </a:r>
          <a:endParaRPr lang="ru-RU" sz="3000" b="1" u="sng" dirty="0">
            <a:solidFill>
              <a:schemeClr val="tx1"/>
            </a:solidFill>
          </a:endParaRPr>
        </a:p>
      </dgm:t>
    </dgm:pt>
    <dgm:pt modelId="{8D75A423-512B-4A80-96A5-F9F1D0F8E6A1}" type="parTrans" cxnId="{9D045731-BF71-4A53-927F-F423CF8A997E}">
      <dgm:prSet/>
      <dgm:spPr/>
      <dgm:t>
        <a:bodyPr/>
        <a:lstStyle/>
        <a:p>
          <a:endParaRPr lang="ru-RU"/>
        </a:p>
      </dgm:t>
    </dgm:pt>
    <dgm:pt modelId="{485FBF80-3E46-420A-9470-85A889C0BB58}" type="sibTrans" cxnId="{9D045731-BF71-4A53-927F-F423CF8A997E}">
      <dgm:prSet/>
      <dgm:spPr/>
      <dgm:t>
        <a:bodyPr/>
        <a:lstStyle/>
        <a:p>
          <a:endParaRPr lang="ru-RU"/>
        </a:p>
      </dgm:t>
    </dgm:pt>
    <dgm:pt modelId="{5868047E-D604-4948-9769-F05121B5CE5E}">
      <dgm:prSet phldrT="[Текст]" custT="1"/>
      <dgm:spPr>
        <a:solidFill>
          <a:srgbClr val="92D050"/>
        </a:solidFill>
      </dgm:spPr>
      <dgm:t>
        <a:bodyPr anchor="t" anchorCtr="0"/>
        <a:lstStyle/>
        <a:p>
          <a:pPr algn="l"/>
          <a:r>
            <a:rPr lang="ru-RU" sz="2800">
              <a:solidFill>
                <a:schemeClr val="tx1"/>
              </a:solidFill>
            </a:rPr>
            <a:t>Растущий рынок медицинских технологий</a:t>
          </a:r>
          <a:endParaRPr lang="ru-RU" sz="2800" dirty="0">
            <a:solidFill>
              <a:schemeClr val="tx1"/>
            </a:solidFill>
          </a:endParaRPr>
        </a:p>
      </dgm:t>
    </dgm:pt>
    <dgm:pt modelId="{7C2B2A7E-A268-486E-B6FA-9217B0A7DDF9}" type="parTrans" cxnId="{866A4D65-6B4F-45F3-8F91-464333B89EE0}">
      <dgm:prSet/>
      <dgm:spPr/>
      <dgm:t>
        <a:bodyPr/>
        <a:lstStyle/>
        <a:p>
          <a:endParaRPr lang="ru-RU"/>
        </a:p>
      </dgm:t>
    </dgm:pt>
    <dgm:pt modelId="{7EC01C45-3C0E-4A2B-AEFC-49D6D3A28B97}" type="sibTrans" cxnId="{866A4D65-6B4F-45F3-8F91-464333B89EE0}">
      <dgm:prSet/>
      <dgm:spPr/>
      <dgm:t>
        <a:bodyPr/>
        <a:lstStyle/>
        <a:p>
          <a:endParaRPr lang="ru-RU"/>
        </a:p>
      </dgm:t>
    </dgm:pt>
    <dgm:pt modelId="{CBC15D49-9A28-4D1E-9348-939D711F1EBC}">
      <dgm:prSet phldrT="[Текст]" custT="1"/>
      <dgm:spPr>
        <a:solidFill>
          <a:srgbClr val="92D050"/>
        </a:solidFill>
      </dgm:spPr>
      <dgm:t>
        <a:bodyPr anchor="t" anchorCtr="0"/>
        <a:lstStyle/>
        <a:p>
          <a:pPr algn="l"/>
          <a:r>
            <a:rPr lang="ru-RU" sz="2800">
              <a:solidFill>
                <a:schemeClr val="tx1"/>
              </a:solidFill>
            </a:rPr>
            <a:t>Улучшение качества продукции</a:t>
          </a:r>
          <a:endParaRPr lang="ru-RU" sz="2800" dirty="0">
            <a:solidFill>
              <a:schemeClr val="tx1"/>
            </a:solidFill>
          </a:endParaRPr>
        </a:p>
      </dgm:t>
    </dgm:pt>
    <dgm:pt modelId="{8B4812D0-C721-4247-B6D5-4AA4982A449D}" type="parTrans" cxnId="{3024008B-2CDE-48BF-B133-12DF937B325A}">
      <dgm:prSet/>
      <dgm:spPr/>
      <dgm:t>
        <a:bodyPr/>
        <a:lstStyle/>
        <a:p>
          <a:endParaRPr lang="ru-RU"/>
        </a:p>
      </dgm:t>
    </dgm:pt>
    <dgm:pt modelId="{7155A831-54CD-4E9C-8923-5F247FAEA8B6}" type="sibTrans" cxnId="{3024008B-2CDE-48BF-B133-12DF937B325A}">
      <dgm:prSet/>
      <dgm:spPr/>
      <dgm:t>
        <a:bodyPr/>
        <a:lstStyle/>
        <a:p>
          <a:endParaRPr lang="ru-RU"/>
        </a:p>
      </dgm:t>
    </dgm:pt>
    <dgm:pt modelId="{93297D5F-D6AA-41FE-9FCF-ADE4393BDE79}">
      <dgm:prSet phldrT="[Текст]" custT="1"/>
      <dgm:spPr>
        <a:solidFill>
          <a:srgbClr val="92D050"/>
        </a:solidFill>
      </dgm:spPr>
      <dgm:t>
        <a:bodyPr anchor="t" anchorCtr="0"/>
        <a:lstStyle/>
        <a:p>
          <a:pPr algn="l"/>
          <a:r>
            <a:rPr lang="ru-RU" sz="2800" dirty="0">
              <a:solidFill>
                <a:schemeClr val="tx1"/>
              </a:solidFill>
            </a:rPr>
            <a:t>Использование передовых технологий </a:t>
          </a:r>
        </a:p>
      </dgm:t>
    </dgm:pt>
    <dgm:pt modelId="{D3711FE0-A154-4905-A79B-FAA523B259A1}" type="parTrans" cxnId="{67DC8261-DB22-4171-B7A3-372AD37C1126}">
      <dgm:prSet/>
      <dgm:spPr/>
      <dgm:t>
        <a:bodyPr/>
        <a:lstStyle/>
        <a:p>
          <a:endParaRPr lang="ru-RU"/>
        </a:p>
      </dgm:t>
    </dgm:pt>
    <dgm:pt modelId="{8D9CFD9D-84FC-45AB-9570-55440D67CF81}" type="sibTrans" cxnId="{67DC8261-DB22-4171-B7A3-372AD37C1126}">
      <dgm:prSet/>
      <dgm:spPr/>
      <dgm:t>
        <a:bodyPr/>
        <a:lstStyle/>
        <a:p>
          <a:endParaRPr lang="ru-RU"/>
        </a:p>
      </dgm:t>
    </dgm:pt>
    <dgm:pt modelId="{353FFB36-4821-4C84-AE1B-2242DE6B5104}">
      <dgm:prSet phldrT="[Текст]" custT="1"/>
      <dgm:spPr/>
      <dgm:t>
        <a:bodyPr anchor="t" anchorCtr="0"/>
        <a:lstStyle/>
        <a:p>
          <a:pPr algn="l"/>
          <a:r>
            <a:rPr lang="ru-RU" sz="2800">
              <a:solidFill>
                <a:schemeClr val="tx1"/>
              </a:solidFill>
            </a:rPr>
            <a:t>Высшее образование</a:t>
          </a:r>
          <a:endParaRPr lang="ru-RU" sz="2800" dirty="0">
            <a:solidFill>
              <a:schemeClr val="tx1"/>
            </a:solidFill>
          </a:endParaRPr>
        </a:p>
      </dgm:t>
    </dgm:pt>
    <dgm:pt modelId="{D7265CCF-2FF0-4DE7-9F18-7B58D630899C}" type="parTrans" cxnId="{DA49443D-E2B4-4F74-B157-8EB8166F400F}">
      <dgm:prSet/>
      <dgm:spPr/>
      <dgm:t>
        <a:bodyPr/>
        <a:lstStyle/>
        <a:p>
          <a:endParaRPr lang="ru-RU"/>
        </a:p>
      </dgm:t>
    </dgm:pt>
    <dgm:pt modelId="{B6FB9BB3-9EFE-42F7-B350-5217ECEC8443}" type="sibTrans" cxnId="{DA49443D-E2B4-4F74-B157-8EB8166F400F}">
      <dgm:prSet/>
      <dgm:spPr/>
      <dgm:t>
        <a:bodyPr/>
        <a:lstStyle/>
        <a:p>
          <a:endParaRPr lang="ru-RU"/>
        </a:p>
      </dgm:t>
    </dgm:pt>
    <dgm:pt modelId="{95537443-BB1E-441A-9679-BE4C93B9DF02}">
      <dgm:prSet phldrT="[Текст]" custT="1"/>
      <dgm:spPr/>
      <dgm:t>
        <a:bodyPr anchor="t" anchorCtr="0"/>
        <a:lstStyle/>
        <a:p>
          <a:pPr algn="l"/>
          <a:r>
            <a:rPr lang="ru-RU" sz="2800">
              <a:solidFill>
                <a:schemeClr val="tx1"/>
              </a:solidFill>
            </a:rPr>
            <a:t>Занимает руководящую должность </a:t>
          </a:r>
          <a:r>
            <a:rPr lang="en-US" sz="2800">
              <a:solidFill>
                <a:schemeClr val="tx1"/>
              </a:solidFill>
            </a:rPr>
            <a:t>CEO/CTO</a:t>
          </a:r>
          <a:endParaRPr lang="ru-RU" sz="2800" dirty="0">
            <a:solidFill>
              <a:schemeClr val="tx1"/>
            </a:solidFill>
          </a:endParaRPr>
        </a:p>
      </dgm:t>
    </dgm:pt>
    <dgm:pt modelId="{B47C659F-B40F-478C-A983-443284B1D8C7}" type="parTrans" cxnId="{66C5479A-B856-4C22-AB6D-15EC015551AD}">
      <dgm:prSet/>
      <dgm:spPr/>
      <dgm:t>
        <a:bodyPr/>
        <a:lstStyle/>
        <a:p>
          <a:endParaRPr lang="ru-RU"/>
        </a:p>
      </dgm:t>
    </dgm:pt>
    <dgm:pt modelId="{B8A4D5B2-C57D-4334-A12D-8CA37CA5596E}" type="sibTrans" cxnId="{66C5479A-B856-4C22-AB6D-15EC015551AD}">
      <dgm:prSet/>
      <dgm:spPr/>
      <dgm:t>
        <a:bodyPr/>
        <a:lstStyle/>
        <a:p>
          <a:endParaRPr lang="ru-RU"/>
        </a:p>
      </dgm:t>
    </dgm:pt>
    <dgm:pt modelId="{E15860E6-EB82-41D8-804A-6474F35D5B0C}">
      <dgm:prSet phldrT="[Текст]" custT="1"/>
      <dgm:spPr/>
      <dgm:t>
        <a:bodyPr anchor="t" anchorCtr="0"/>
        <a:lstStyle/>
        <a:p>
          <a:pPr algn="l"/>
          <a:r>
            <a:rPr lang="ru-RU" sz="2800" dirty="0">
              <a:solidFill>
                <a:schemeClr val="tx1"/>
              </a:solidFill>
            </a:rPr>
            <a:t>Сегмент: Медицинские технологии</a:t>
          </a:r>
        </a:p>
      </dgm:t>
    </dgm:pt>
    <dgm:pt modelId="{6B71AB13-FF53-4BC7-A4C3-6DE0F0F94CFB}" type="parTrans" cxnId="{3D421FC9-81D2-407A-A56B-898C62C55775}">
      <dgm:prSet/>
      <dgm:spPr/>
      <dgm:t>
        <a:bodyPr/>
        <a:lstStyle/>
        <a:p>
          <a:endParaRPr lang="ru-RU"/>
        </a:p>
      </dgm:t>
    </dgm:pt>
    <dgm:pt modelId="{2BDE4F4F-DD78-4B7B-B2DD-4671627A9C74}" type="sibTrans" cxnId="{3D421FC9-81D2-407A-A56B-898C62C55775}">
      <dgm:prSet/>
      <dgm:spPr/>
      <dgm:t>
        <a:bodyPr/>
        <a:lstStyle/>
        <a:p>
          <a:endParaRPr lang="ru-RU"/>
        </a:p>
      </dgm:t>
    </dgm:pt>
    <dgm:pt modelId="{142D79D8-EE69-429E-A00E-6BA4044A52C1}">
      <dgm:prSet phldrT="[Текст]" custT="1"/>
      <dgm:spPr/>
      <dgm:t>
        <a:bodyPr anchor="t" anchorCtr="0"/>
        <a:lstStyle/>
        <a:p>
          <a:pPr algn="l"/>
          <a:r>
            <a:rPr lang="ru-RU" sz="2800" dirty="0">
              <a:solidFill>
                <a:schemeClr val="tx1"/>
              </a:solidFill>
            </a:rPr>
            <a:t>Направление продаж: </a:t>
          </a:r>
          <a:r>
            <a:rPr lang="en-US" sz="2800" dirty="0">
              <a:solidFill>
                <a:schemeClr val="tx1"/>
              </a:solidFill>
            </a:rPr>
            <a:t>B2B/B2C</a:t>
          </a:r>
          <a:endParaRPr lang="ru-RU" sz="2800" dirty="0">
            <a:solidFill>
              <a:schemeClr val="tx1"/>
            </a:solidFill>
          </a:endParaRPr>
        </a:p>
      </dgm:t>
    </dgm:pt>
    <dgm:pt modelId="{78F75C9D-6CE9-430D-9F10-56F26E5B3BC9}" type="parTrans" cxnId="{0289131C-D54B-4427-AA01-364A8BD3C645}">
      <dgm:prSet/>
      <dgm:spPr/>
      <dgm:t>
        <a:bodyPr/>
        <a:lstStyle/>
        <a:p>
          <a:endParaRPr lang="ru-RU"/>
        </a:p>
      </dgm:t>
    </dgm:pt>
    <dgm:pt modelId="{4E542B8B-BBB8-4F89-9415-1184A68DA3BB}" type="sibTrans" cxnId="{0289131C-D54B-4427-AA01-364A8BD3C645}">
      <dgm:prSet/>
      <dgm:spPr/>
      <dgm:t>
        <a:bodyPr/>
        <a:lstStyle/>
        <a:p>
          <a:endParaRPr lang="ru-RU"/>
        </a:p>
      </dgm:t>
    </dgm:pt>
    <dgm:pt modelId="{6D80F9C7-1198-483B-9FDD-7821CC425D61}">
      <dgm:prSet phldrT="[Текст]" custT="1"/>
      <dgm:spPr/>
      <dgm:t>
        <a:bodyPr anchor="t" anchorCtr="0"/>
        <a:lstStyle/>
        <a:p>
          <a:pPr algn="l"/>
          <a:r>
            <a:rPr lang="ru-RU" sz="2800">
              <a:solidFill>
                <a:schemeClr val="tx1"/>
              </a:solidFill>
            </a:rPr>
            <a:t>Количество сотрудников: </a:t>
          </a:r>
          <a:r>
            <a:rPr lang="en-US" sz="2800">
              <a:solidFill>
                <a:schemeClr val="tx1"/>
              </a:solidFill>
            </a:rPr>
            <a:t>&gt;50000</a:t>
          </a:r>
          <a:endParaRPr lang="ru-RU" sz="2800" dirty="0">
            <a:solidFill>
              <a:schemeClr val="tx1"/>
            </a:solidFill>
          </a:endParaRPr>
        </a:p>
      </dgm:t>
    </dgm:pt>
    <dgm:pt modelId="{B2519CA9-AA0C-42F2-93CF-F1A127AE5D62}" type="parTrans" cxnId="{7A9112BA-3C09-478B-9E10-D03E39DBC711}">
      <dgm:prSet/>
      <dgm:spPr/>
      <dgm:t>
        <a:bodyPr/>
        <a:lstStyle/>
        <a:p>
          <a:endParaRPr lang="ru-RU"/>
        </a:p>
      </dgm:t>
    </dgm:pt>
    <dgm:pt modelId="{44A0EF7F-6617-4257-A708-DEE3F68D72B3}" type="sibTrans" cxnId="{7A9112BA-3C09-478B-9E10-D03E39DBC711}">
      <dgm:prSet/>
      <dgm:spPr/>
      <dgm:t>
        <a:bodyPr/>
        <a:lstStyle/>
        <a:p>
          <a:endParaRPr lang="ru-RU"/>
        </a:p>
      </dgm:t>
    </dgm:pt>
    <dgm:pt modelId="{B10466EC-8E22-4584-9DE4-455FCC33A736}">
      <dgm:prSet phldrT="[Текст]" custT="1"/>
      <dgm:spPr/>
      <dgm:t>
        <a:bodyPr anchor="t" anchorCtr="0"/>
        <a:lstStyle/>
        <a:p>
          <a:pPr algn="l"/>
          <a:r>
            <a:rPr lang="ru-RU" sz="2800" dirty="0">
              <a:solidFill>
                <a:schemeClr val="tx1"/>
              </a:solidFill>
            </a:rPr>
            <a:t>Имеет большое влияние на организацию</a:t>
          </a:r>
          <a:endParaRPr lang="ru-RU" sz="2800" b="1" u="sng" dirty="0">
            <a:solidFill>
              <a:schemeClr val="tx1"/>
            </a:solidFill>
          </a:endParaRPr>
        </a:p>
      </dgm:t>
    </dgm:pt>
    <dgm:pt modelId="{AAC1A3FB-2ED6-4771-9376-963B8C017F93}" type="parTrans" cxnId="{D3922708-F34C-461A-9A49-C1F7A44930E7}">
      <dgm:prSet/>
      <dgm:spPr/>
      <dgm:t>
        <a:bodyPr/>
        <a:lstStyle/>
        <a:p>
          <a:endParaRPr lang="ru-RU"/>
        </a:p>
      </dgm:t>
    </dgm:pt>
    <dgm:pt modelId="{45FA5ECC-8B8F-4DF3-A989-91C9985447A4}" type="sibTrans" cxnId="{D3922708-F34C-461A-9A49-C1F7A44930E7}">
      <dgm:prSet/>
      <dgm:spPr/>
      <dgm:t>
        <a:bodyPr/>
        <a:lstStyle/>
        <a:p>
          <a:endParaRPr lang="ru-RU"/>
        </a:p>
      </dgm:t>
    </dgm:pt>
    <dgm:pt modelId="{FDC597B8-C4DA-4B74-A6D4-9E9549235B2B}" type="pres">
      <dgm:prSet presAssocID="{C26B598D-364C-44DA-8921-5E1C3A44B0A4}" presName="diagram" presStyleCnt="0">
        <dgm:presLayoutVars>
          <dgm:dir/>
          <dgm:resizeHandles val="exact"/>
        </dgm:presLayoutVars>
      </dgm:prSet>
      <dgm:spPr/>
    </dgm:pt>
    <dgm:pt modelId="{E216FC19-0E04-49BC-961A-4727C0748E79}" type="pres">
      <dgm:prSet presAssocID="{86CD2B9D-DE2B-4604-83B6-E378CA4D928B}" presName="node" presStyleLbl="node1" presStyleIdx="0" presStyleCnt="7" custScaleX="76959" custScaleY="106386" custLinFactNeighborX="37891" custLinFactNeighborY="-8832">
        <dgm:presLayoutVars>
          <dgm:bulletEnabled val="1"/>
        </dgm:presLayoutVars>
      </dgm:prSet>
      <dgm:spPr/>
    </dgm:pt>
    <dgm:pt modelId="{81F779A9-E1F8-49B7-9629-05F38FAC86DC}" type="pres">
      <dgm:prSet presAssocID="{A81EBFD8-BE98-407C-900E-431DB9148B90}" presName="sibTrans" presStyleCnt="0"/>
      <dgm:spPr/>
    </dgm:pt>
    <dgm:pt modelId="{1F7E7205-98CA-4778-B92C-9457E72E5471}" type="pres">
      <dgm:prSet presAssocID="{A825977A-5225-44A7-8406-0A0E78A645BC}" presName="node" presStyleLbl="node1" presStyleIdx="1" presStyleCnt="7" custScaleX="69915" custScaleY="106386" custLinFactX="21625" custLinFactNeighborX="100000" custLinFactNeighborY="-8832">
        <dgm:presLayoutVars>
          <dgm:bulletEnabled val="1"/>
        </dgm:presLayoutVars>
      </dgm:prSet>
      <dgm:spPr/>
    </dgm:pt>
    <dgm:pt modelId="{98123160-88DF-4498-9FD3-DD4616C8FD43}" type="pres">
      <dgm:prSet presAssocID="{4F9C4557-1141-462E-A64B-9AA255A8DCD4}" presName="sibTrans" presStyleCnt="0"/>
      <dgm:spPr/>
    </dgm:pt>
    <dgm:pt modelId="{E876708D-5FBA-4AFE-84CA-837F34CEEF31}" type="pres">
      <dgm:prSet presAssocID="{42D9CEEF-7708-4C79-9234-53C060040A96}" presName="node" presStyleLbl="node1" presStyleIdx="2" presStyleCnt="7" custScaleX="86090" custScaleY="106386" custLinFactNeighborX="-48501" custLinFactNeighborY="-8832">
        <dgm:presLayoutVars>
          <dgm:bulletEnabled val="1"/>
        </dgm:presLayoutVars>
      </dgm:prSet>
      <dgm:spPr/>
    </dgm:pt>
    <dgm:pt modelId="{750A877D-9A3A-44D8-BBA3-BF224B6252D6}" type="pres">
      <dgm:prSet presAssocID="{D432C7FF-A836-4D7E-BB77-8D609EAB696E}" presName="sibTrans" presStyleCnt="0"/>
      <dgm:spPr/>
    </dgm:pt>
    <dgm:pt modelId="{46149290-CF7F-4F46-8CD9-0A097DFFCCC3}" type="pres">
      <dgm:prSet presAssocID="{9C16B750-5C4D-49AF-81A5-0CD3672D92A7}" presName="node" presStyleLbl="node1" presStyleIdx="3" presStyleCnt="7" custScaleX="61852" custScaleY="111176" custLinFactNeighborX="-54827" custLinFactNeighborY="-5958">
        <dgm:presLayoutVars>
          <dgm:bulletEnabled val="1"/>
        </dgm:presLayoutVars>
      </dgm:prSet>
      <dgm:spPr/>
    </dgm:pt>
    <dgm:pt modelId="{FF5878A8-39B2-4ADE-9795-1902B8F2BB1B}" type="pres">
      <dgm:prSet presAssocID="{FA8EEF67-94BB-42A7-A058-2079F10B1515}" presName="sibTrans" presStyleCnt="0"/>
      <dgm:spPr/>
    </dgm:pt>
    <dgm:pt modelId="{9C841CA8-D5FA-4F87-94C2-0C1A2FAD3AED}" type="pres">
      <dgm:prSet presAssocID="{60134DB0-72C3-4A9E-ACC6-46FC9E4D4F92}" presName="node" presStyleLbl="node1" presStyleIdx="4" presStyleCnt="7" custScaleX="77455" custScaleY="111132" custLinFactNeighborX="-4556" custLinFactNeighborY="-5041">
        <dgm:presLayoutVars>
          <dgm:bulletEnabled val="1"/>
        </dgm:presLayoutVars>
      </dgm:prSet>
      <dgm:spPr/>
    </dgm:pt>
    <dgm:pt modelId="{9801A124-6130-4EB7-979A-ABF8A42171B8}" type="pres">
      <dgm:prSet presAssocID="{8AAC9A72-2A8E-4FC3-8314-A789BEFFB722}" presName="sibTrans" presStyleCnt="0"/>
      <dgm:spPr/>
    </dgm:pt>
    <dgm:pt modelId="{8C48BEA8-3B0F-44C5-8019-C3F989A3E0AD}" type="pres">
      <dgm:prSet presAssocID="{3D468DB3-3146-4439-B478-B3421A61BD28}" presName="node" presStyleLbl="node1" presStyleIdx="5" presStyleCnt="7" custScaleX="73695" custScaleY="111132" custLinFactNeighborX="-646" custLinFactNeighborY="-5461">
        <dgm:presLayoutVars>
          <dgm:bulletEnabled val="1"/>
        </dgm:presLayoutVars>
      </dgm:prSet>
      <dgm:spPr/>
    </dgm:pt>
    <dgm:pt modelId="{BC053A5C-5039-4297-989C-ADA392B14864}" type="pres">
      <dgm:prSet presAssocID="{92907DA7-D0DD-49F5-B250-3DB336B12B72}" presName="sibTrans" presStyleCnt="0"/>
      <dgm:spPr/>
    </dgm:pt>
    <dgm:pt modelId="{1CB48718-D3C7-4EB0-A0E3-FCD5E353E25D}" type="pres">
      <dgm:prSet presAssocID="{3190A1C8-2D7F-4B27-A8CC-A1CF6A4872EB}" presName="node" presStyleLbl="node1" presStyleIdx="6" presStyleCnt="7" custScaleX="70479" custScaleY="111132" custLinFactNeighborX="-3031" custLinFactNeighborY="-4700">
        <dgm:presLayoutVars>
          <dgm:bulletEnabled val="1"/>
        </dgm:presLayoutVars>
      </dgm:prSet>
      <dgm:spPr/>
    </dgm:pt>
  </dgm:ptLst>
  <dgm:cxnLst>
    <dgm:cxn modelId="{A1002A05-692A-4240-A075-686D13BAF170}" type="presOf" srcId="{F1804212-8F5A-4D92-8FC7-5B4E00F37ED0}" destId="{1F7E7205-98CA-4778-B92C-9457E72E5471}" srcOrd="0" destOrd="2" presId="urn:microsoft.com/office/officeart/2005/8/layout/default"/>
    <dgm:cxn modelId="{671EB205-C917-4FFA-88C8-6BE6F93C3027}" type="presOf" srcId="{42D9CEEF-7708-4C79-9234-53C060040A96}" destId="{E876708D-5FBA-4AFE-84CA-837F34CEEF31}" srcOrd="0" destOrd="0" presId="urn:microsoft.com/office/officeart/2005/8/layout/default"/>
    <dgm:cxn modelId="{D3922708-F34C-461A-9A49-C1F7A44930E7}" srcId="{3D468DB3-3146-4439-B478-B3421A61BD28}" destId="{B10466EC-8E22-4584-9DE4-455FCC33A736}" srcOrd="0" destOrd="0" parTransId="{AAC1A3FB-2ED6-4771-9376-963B8C017F93}" sibTransId="{45FA5ECC-8B8F-4DF3-A989-91C9985447A4}"/>
    <dgm:cxn modelId="{3EA1800B-2DC9-4679-9052-3D20670C2BF8}" type="presOf" srcId="{76914375-B4E6-4037-9199-90005742B9D1}" destId="{1F7E7205-98CA-4778-B92C-9457E72E5471}" srcOrd="0" destOrd="1" presId="urn:microsoft.com/office/officeart/2005/8/layout/default"/>
    <dgm:cxn modelId="{32E3810B-5BB1-4600-8075-40EDBA5B93DD}" type="presOf" srcId="{3190A1C8-2D7F-4B27-A8CC-A1CF6A4872EB}" destId="{1CB48718-D3C7-4EB0-A0E3-FCD5E353E25D}" srcOrd="0" destOrd="0" presId="urn:microsoft.com/office/officeart/2005/8/layout/default"/>
    <dgm:cxn modelId="{67ACAB0C-2D43-4222-B37A-3AAD7BCC7FA2}" type="presOf" srcId="{95537443-BB1E-441A-9679-BE4C93B9DF02}" destId="{46149290-CF7F-4F46-8CD9-0A097DFFCCC3}" srcOrd="0" destOrd="2" presId="urn:microsoft.com/office/officeart/2005/8/layout/default"/>
    <dgm:cxn modelId="{0BF4C912-F9C7-4AD6-845F-B0062169BD60}" srcId="{C26B598D-364C-44DA-8921-5E1C3A44B0A4}" destId="{86CD2B9D-DE2B-4604-83B6-E378CA4D928B}" srcOrd="0" destOrd="0" parTransId="{F4099888-D968-4F79-AEB2-B8F9C8CE28C4}" sibTransId="{A81EBFD8-BE98-407C-900E-431DB9148B90}"/>
    <dgm:cxn modelId="{0289131C-D54B-4427-AA01-364A8BD3C645}" srcId="{60134DB0-72C3-4A9E-ACC6-46FC9E4D4F92}" destId="{142D79D8-EE69-429E-A00E-6BA4044A52C1}" srcOrd="1" destOrd="0" parTransId="{78F75C9D-6CE9-430D-9F10-56F26E5B3BC9}" sibTransId="{4E542B8B-BBB8-4F89-9415-1184A68DA3BB}"/>
    <dgm:cxn modelId="{4A5C0124-B64C-461A-87C6-D5348D914BAB}" srcId="{86CD2B9D-DE2B-4604-83B6-E378CA4D928B}" destId="{3251DFE6-1B4B-4A2C-B8AE-3526181FDF5E}" srcOrd="1" destOrd="0" parTransId="{31A93EFB-A2E7-4F22-9871-C5EA4EA1AFFF}" sibTransId="{FC6E3D21-F9AD-4833-BE5F-DEC83CE4A657}"/>
    <dgm:cxn modelId="{E610C726-F01F-4A42-8941-DDDC7D9CF17A}" srcId="{C26B598D-364C-44DA-8921-5E1C3A44B0A4}" destId="{42D9CEEF-7708-4C79-9234-53C060040A96}" srcOrd="2" destOrd="0" parTransId="{C3FDD078-D5BF-46CE-B016-39745FC2D098}" sibTransId="{D432C7FF-A836-4D7E-BB77-8D609EAB696E}"/>
    <dgm:cxn modelId="{233FCD2D-13D8-4997-9CC8-1D60ABB5CD06}" type="presOf" srcId="{3251DFE6-1B4B-4A2C-B8AE-3526181FDF5E}" destId="{E216FC19-0E04-49BC-961A-4727C0748E79}" srcOrd="0" destOrd="2" presId="urn:microsoft.com/office/officeart/2005/8/layout/default"/>
    <dgm:cxn modelId="{7862872E-0E96-4CED-BE6E-176D9FE90D63}" type="presOf" srcId="{9C16B750-5C4D-49AF-81A5-0CD3672D92A7}" destId="{46149290-CF7F-4F46-8CD9-0A097DFFCCC3}" srcOrd="0" destOrd="0" presId="urn:microsoft.com/office/officeart/2005/8/layout/default"/>
    <dgm:cxn modelId="{9D045731-BF71-4A53-927F-F423CF8A997E}" srcId="{A825977A-5225-44A7-8406-0A0E78A645BC}" destId="{F1804212-8F5A-4D92-8FC7-5B4E00F37ED0}" srcOrd="1" destOrd="0" parTransId="{8D75A423-512B-4A80-96A5-F9F1D0F8E6A1}" sibTransId="{485FBF80-3E46-420A-9470-85A889C0BB58}"/>
    <dgm:cxn modelId="{C3177336-34FC-4FF0-8A70-54C4B1D6250C}" srcId="{A825977A-5225-44A7-8406-0A0E78A645BC}" destId="{76914375-B4E6-4037-9199-90005742B9D1}" srcOrd="0" destOrd="0" parTransId="{58701A47-AA5D-4A7E-B3AB-ABE2E614E51A}" sibTransId="{6B812844-52CC-4F80-AA1F-BF052F9E9E7C}"/>
    <dgm:cxn modelId="{2F7C0838-4ED7-4AA9-828B-1ECA8630EF67}" type="presOf" srcId="{4C827F5D-89A9-4331-92D8-72E264144AA3}" destId="{E216FC19-0E04-49BC-961A-4727C0748E79}" srcOrd="0" destOrd="1" presId="urn:microsoft.com/office/officeart/2005/8/layout/default"/>
    <dgm:cxn modelId="{DA49443D-E2B4-4F74-B157-8EB8166F400F}" srcId="{9C16B750-5C4D-49AF-81A5-0CD3672D92A7}" destId="{353FFB36-4821-4C84-AE1B-2242DE6B5104}" srcOrd="0" destOrd="0" parTransId="{D7265CCF-2FF0-4DE7-9F18-7B58D630899C}" sibTransId="{B6FB9BB3-9EFE-42F7-B350-5217ECEC8443}"/>
    <dgm:cxn modelId="{921DD33F-9C9C-4818-B2D3-B95844126212}" type="presOf" srcId="{86CD2B9D-DE2B-4604-83B6-E378CA4D928B}" destId="{E216FC19-0E04-49BC-961A-4727C0748E79}" srcOrd="0" destOrd="0" presId="urn:microsoft.com/office/officeart/2005/8/layout/default"/>
    <dgm:cxn modelId="{67DC8261-DB22-4171-B7A3-372AD37C1126}" srcId="{42D9CEEF-7708-4C79-9234-53C060040A96}" destId="{93297D5F-D6AA-41FE-9FCF-ADE4393BDE79}" srcOrd="2" destOrd="0" parTransId="{D3711FE0-A154-4905-A79B-FAA523B259A1}" sibTransId="{8D9CFD9D-84FC-45AB-9570-55440D67CF81}"/>
    <dgm:cxn modelId="{866A4D65-6B4F-45F3-8F91-464333B89EE0}" srcId="{42D9CEEF-7708-4C79-9234-53C060040A96}" destId="{5868047E-D604-4948-9769-F05121B5CE5E}" srcOrd="0" destOrd="0" parTransId="{7C2B2A7E-A268-486E-B6FA-9217B0A7DDF9}" sibTransId="{7EC01C45-3C0E-4A2B-AEFC-49D6D3A28B97}"/>
    <dgm:cxn modelId="{65F44152-5A27-4925-87A4-2C5AB79DEC1E}" type="presOf" srcId="{6D80F9C7-1198-483B-9FDD-7821CC425D61}" destId="{9C841CA8-D5FA-4F87-94C2-0C1A2FAD3AED}" srcOrd="0" destOrd="3" presId="urn:microsoft.com/office/officeart/2005/8/layout/default"/>
    <dgm:cxn modelId="{1B570F54-C43C-4233-BA1C-17A3A18A4251}" type="presOf" srcId="{A825977A-5225-44A7-8406-0A0E78A645BC}" destId="{1F7E7205-98CA-4778-B92C-9457E72E5471}" srcOrd="0" destOrd="0" presId="urn:microsoft.com/office/officeart/2005/8/layout/default"/>
    <dgm:cxn modelId="{0F97C154-4C0E-41D8-BFCF-16ECE933EF62}" type="presOf" srcId="{C26B598D-364C-44DA-8921-5E1C3A44B0A4}" destId="{FDC597B8-C4DA-4B74-A6D4-9E9549235B2B}" srcOrd="0" destOrd="0" presId="urn:microsoft.com/office/officeart/2005/8/layout/default"/>
    <dgm:cxn modelId="{434C4557-A99F-46D4-934F-50C808D1D504}" type="presOf" srcId="{93297D5F-D6AA-41FE-9FCF-ADE4393BDE79}" destId="{E876708D-5FBA-4AFE-84CA-837F34CEEF31}" srcOrd="0" destOrd="3" presId="urn:microsoft.com/office/officeart/2005/8/layout/default"/>
    <dgm:cxn modelId="{2194AC7B-40AB-4F51-B0AA-3D6D8E93724B}" srcId="{C26B598D-364C-44DA-8921-5E1C3A44B0A4}" destId="{9C16B750-5C4D-49AF-81A5-0CD3672D92A7}" srcOrd="3" destOrd="0" parTransId="{B535AA4B-ED94-4D12-8AB6-24CA7E420F36}" sibTransId="{FA8EEF67-94BB-42A7-A058-2079F10B1515}"/>
    <dgm:cxn modelId="{958CC87F-717B-473F-81F3-B2051B158B36}" srcId="{86CD2B9D-DE2B-4604-83B6-E378CA4D928B}" destId="{4C827F5D-89A9-4331-92D8-72E264144AA3}" srcOrd="0" destOrd="0" parTransId="{32BDD2E9-97E8-415E-B7C3-BC4DAD7FA7BA}" sibTransId="{D898BFBE-0EFB-4BA1-BED1-84E54715752F}"/>
    <dgm:cxn modelId="{98001987-270D-4699-8957-1DF1602AD31F}" srcId="{86CD2B9D-DE2B-4604-83B6-E378CA4D928B}" destId="{6E634B0A-BA3E-4726-A337-DF28E17FE4EE}" srcOrd="2" destOrd="0" parTransId="{763AD5EC-5470-432F-9912-13457B608409}" sibTransId="{86198C5D-A73F-491D-BB47-13E1391E03C8}"/>
    <dgm:cxn modelId="{3024008B-2CDE-48BF-B133-12DF937B325A}" srcId="{42D9CEEF-7708-4C79-9234-53C060040A96}" destId="{CBC15D49-9A28-4D1E-9348-939D711F1EBC}" srcOrd="1" destOrd="0" parTransId="{8B4812D0-C721-4247-B6D5-4AA4982A449D}" sibTransId="{7155A831-54CD-4E9C-8923-5F247FAEA8B6}"/>
    <dgm:cxn modelId="{66C5479A-B856-4C22-AB6D-15EC015551AD}" srcId="{9C16B750-5C4D-49AF-81A5-0CD3672D92A7}" destId="{95537443-BB1E-441A-9679-BE4C93B9DF02}" srcOrd="1" destOrd="0" parTransId="{B47C659F-B40F-478C-A983-443284B1D8C7}" sibTransId="{B8A4D5B2-C57D-4334-A12D-8CA37CA5596E}"/>
    <dgm:cxn modelId="{5144C79F-AFCD-4576-823D-8AAFC43EADEC}" type="presOf" srcId="{E15860E6-EB82-41D8-804A-6474F35D5B0C}" destId="{9C841CA8-D5FA-4F87-94C2-0C1A2FAD3AED}" srcOrd="0" destOrd="1" presId="urn:microsoft.com/office/officeart/2005/8/layout/default"/>
    <dgm:cxn modelId="{933360AB-F45F-4639-9E19-71CE4392368E}" srcId="{C26B598D-364C-44DA-8921-5E1C3A44B0A4}" destId="{3D468DB3-3146-4439-B478-B3421A61BD28}" srcOrd="5" destOrd="0" parTransId="{EC78B65E-26C6-4531-99DC-994DDFC0F241}" sibTransId="{92907DA7-D0DD-49F5-B250-3DB336B12B72}"/>
    <dgm:cxn modelId="{799329AF-4AC8-4841-8CBB-DA26091ED2F1}" type="presOf" srcId="{5868047E-D604-4948-9769-F05121B5CE5E}" destId="{E876708D-5FBA-4AFE-84CA-837F34CEEF31}" srcOrd="0" destOrd="1" presId="urn:microsoft.com/office/officeart/2005/8/layout/default"/>
    <dgm:cxn modelId="{BC3C36B5-F9FB-42BB-A4F8-7015927E7CBE}" srcId="{C26B598D-364C-44DA-8921-5E1C3A44B0A4}" destId="{3190A1C8-2D7F-4B27-A8CC-A1CF6A4872EB}" srcOrd="6" destOrd="0" parTransId="{8AB7040A-2D4D-4C5F-BD04-E4AC4847EB5F}" sibTransId="{92D6F48E-F86F-4C62-A551-E9B5651E01AA}"/>
    <dgm:cxn modelId="{7A9112BA-3C09-478B-9E10-D03E39DBC711}" srcId="{60134DB0-72C3-4A9E-ACC6-46FC9E4D4F92}" destId="{6D80F9C7-1198-483B-9FDD-7821CC425D61}" srcOrd="2" destOrd="0" parTransId="{B2519CA9-AA0C-42F2-93CF-F1A127AE5D62}" sibTransId="{44A0EF7F-6617-4257-A708-DEE3F68D72B3}"/>
    <dgm:cxn modelId="{3D421FC9-81D2-407A-A56B-898C62C55775}" srcId="{60134DB0-72C3-4A9E-ACC6-46FC9E4D4F92}" destId="{E15860E6-EB82-41D8-804A-6474F35D5B0C}" srcOrd="0" destOrd="0" parTransId="{6B71AB13-FF53-4BC7-A4C3-6DE0F0F94CFB}" sibTransId="{2BDE4F4F-DD78-4B7B-B2DD-4671627A9C74}"/>
    <dgm:cxn modelId="{BD40EEC9-E528-48B6-8771-2DC4903A42DB}" type="presOf" srcId="{3D468DB3-3146-4439-B478-B3421A61BD28}" destId="{8C48BEA8-3B0F-44C5-8019-C3F989A3E0AD}" srcOrd="0" destOrd="0" presId="urn:microsoft.com/office/officeart/2005/8/layout/default"/>
    <dgm:cxn modelId="{5B4D81CB-9320-4A21-99F4-E816B75D7CCB}" srcId="{3D468DB3-3146-4439-B478-B3421A61BD28}" destId="{7A6C4ECE-063D-411E-93DC-A825B78DA5CF}" srcOrd="1" destOrd="0" parTransId="{2C270577-9814-46C0-A153-9FDD207844A8}" sibTransId="{E5E7237E-36BF-4FD4-ACC6-992C215668FE}"/>
    <dgm:cxn modelId="{083046CC-AFED-4578-8406-CBE9E43EB522}" type="presOf" srcId="{6E634B0A-BA3E-4726-A337-DF28E17FE4EE}" destId="{E216FC19-0E04-49BC-961A-4727C0748E79}" srcOrd="0" destOrd="3" presId="urn:microsoft.com/office/officeart/2005/8/layout/default"/>
    <dgm:cxn modelId="{73227DCF-75E6-4D0F-A16B-27E140BEF670}" type="presOf" srcId="{142D79D8-EE69-429E-A00E-6BA4044A52C1}" destId="{9C841CA8-D5FA-4F87-94C2-0C1A2FAD3AED}" srcOrd="0" destOrd="2" presId="urn:microsoft.com/office/officeart/2005/8/layout/default"/>
    <dgm:cxn modelId="{5089B6D1-63EC-43D5-9175-83957878FF56}" srcId="{C26B598D-364C-44DA-8921-5E1C3A44B0A4}" destId="{A825977A-5225-44A7-8406-0A0E78A645BC}" srcOrd="1" destOrd="0" parTransId="{8ECFD9A1-4ACA-48B3-9B27-0D4359081A6F}" sibTransId="{4F9C4557-1141-462E-A64B-9AA255A8DCD4}"/>
    <dgm:cxn modelId="{C24A8CDE-664F-41FE-95FF-B4AFB690D403}" type="presOf" srcId="{7A6C4ECE-063D-411E-93DC-A825B78DA5CF}" destId="{8C48BEA8-3B0F-44C5-8019-C3F989A3E0AD}" srcOrd="0" destOrd="2" presId="urn:microsoft.com/office/officeart/2005/8/layout/default"/>
    <dgm:cxn modelId="{0FF13CE7-BBC7-4CA5-A5B1-1729B967B8A5}" type="presOf" srcId="{60134DB0-72C3-4A9E-ACC6-46FC9E4D4F92}" destId="{9C841CA8-D5FA-4F87-94C2-0C1A2FAD3AED}" srcOrd="0" destOrd="0" presId="urn:microsoft.com/office/officeart/2005/8/layout/default"/>
    <dgm:cxn modelId="{8BF903EF-D793-4992-8F00-CF6AF080B3DD}" type="presOf" srcId="{CBC15D49-9A28-4D1E-9348-939D711F1EBC}" destId="{E876708D-5FBA-4AFE-84CA-837F34CEEF31}" srcOrd="0" destOrd="2" presId="urn:microsoft.com/office/officeart/2005/8/layout/default"/>
    <dgm:cxn modelId="{41863FF0-281C-4815-B6F8-7D9F2EC760AD}" type="presOf" srcId="{B10466EC-8E22-4584-9DE4-455FCC33A736}" destId="{8C48BEA8-3B0F-44C5-8019-C3F989A3E0AD}" srcOrd="0" destOrd="1" presId="urn:microsoft.com/office/officeart/2005/8/layout/default"/>
    <dgm:cxn modelId="{73A621F8-1A6E-4736-9A6D-5950BE0AA39B}" srcId="{C26B598D-364C-44DA-8921-5E1C3A44B0A4}" destId="{60134DB0-72C3-4A9E-ACC6-46FC9E4D4F92}" srcOrd="4" destOrd="0" parTransId="{086C64F3-AF18-461A-8D49-E805CBE3FFA9}" sibTransId="{8AAC9A72-2A8E-4FC3-8314-A789BEFFB722}"/>
    <dgm:cxn modelId="{D8AB12FC-BD1A-4DC0-B7E5-021261A4BD77}" type="presOf" srcId="{353FFB36-4821-4C84-AE1B-2242DE6B5104}" destId="{46149290-CF7F-4F46-8CD9-0A097DFFCCC3}" srcOrd="0" destOrd="1" presId="urn:microsoft.com/office/officeart/2005/8/layout/default"/>
    <dgm:cxn modelId="{1DAA67DD-D0D7-4088-9C1B-C14F099B9AB7}" type="presParOf" srcId="{FDC597B8-C4DA-4B74-A6D4-9E9549235B2B}" destId="{E216FC19-0E04-49BC-961A-4727C0748E79}" srcOrd="0" destOrd="0" presId="urn:microsoft.com/office/officeart/2005/8/layout/default"/>
    <dgm:cxn modelId="{D34EE03D-E7D2-441C-BDD0-A536299DF4D9}" type="presParOf" srcId="{FDC597B8-C4DA-4B74-A6D4-9E9549235B2B}" destId="{81F779A9-E1F8-49B7-9629-05F38FAC86DC}" srcOrd="1" destOrd="0" presId="urn:microsoft.com/office/officeart/2005/8/layout/default"/>
    <dgm:cxn modelId="{64EFAD6D-3887-4AC1-8DD1-B9DF34C1D8ED}" type="presParOf" srcId="{FDC597B8-C4DA-4B74-A6D4-9E9549235B2B}" destId="{1F7E7205-98CA-4778-B92C-9457E72E5471}" srcOrd="2" destOrd="0" presId="urn:microsoft.com/office/officeart/2005/8/layout/default"/>
    <dgm:cxn modelId="{12BFEF41-AFF0-4924-9EC1-89CADDBAA5D4}" type="presParOf" srcId="{FDC597B8-C4DA-4B74-A6D4-9E9549235B2B}" destId="{98123160-88DF-4498-9FD3-DD4616C8FD43}" srcOrd="3" destOrd="0" presId="urn:microsoft.com/office/officeart/2005/8/layout/default"/>
    <dgm:cxn modelId="{33C5DE58-AF3D-4B3C-B0EE-63B1ED3121F7}" type="presParOf" srcId="{FDC597B8-C4DA-4B74-A6D4-9E9549235B2B}" destId="{E876708D-5FBA-4AFE-84CA-837F34CEEF31}" srcOrd="4" destOrd="0" presId="urn:microsoft.com/office/officeart/2005/8/layout/default"/>
    <dgm:cxn modelId="{5309A08C-9204-4707-AEC5-35998700405E}" type="presParOf" srcId="{FDC597B8-C4DA-4B74-A6D4-9E9549235B2B}" destId="{750A877D-9A3A-44D8-BBA3-BF224B6252D6}" srcOrd="5" destOrd="0" presId="urn:microsoft.com/office/officeart/2005/8/layout/default"/>
    <dgm:cxn modelId="{169B6C25-5A7B-45DE-9386-093E57408228}" type="presParOf" srcId="{FDC597B8-C4DA-4B74-A6D4-9E9549235B2B}" destId="{46149290-CF7F-4F46-8CD9-0A097DFFCCC3}" srcOrd="6" destOrd="0" presId="urn:microsoft.com/office/officeart/2005/8/layout/default"/>
    <dgm:cxn modelId="{AEFA654A-B592-4765-82AD-E8D64B89719E}" type="presParOf" srcId="{FDC597B8-C4DA-4B74-A6D4-9E9549235B2B}" destId="{FF5878A8-39B2-4ADE-9795-1902B8F2BB1B}" srcOrd="7" destOrd="0" presId="urn:microsoft.com/office/officeart/2005/8/layout/default"/>
    <dgm:cxn modelId="{D8647505-D6BE-4846-B1D6-A6ED92A64C60}" type="presParOf" srcId="{FDC597B8-C4DA-4B74-A6D4-9E9549235B2B}" destId="{9C841CA8-D5FA-4F87-94C2-0C1A2FAD3AED}" srcOrd="8" destOrd="0" presId="urn:microsoft.com/office/officeart/2005/8/layout/default"/>
    <dgm:cxn modelId="{FE4D5B15-79DA-4960-9DEA-F8D69E5EC9A1}" type="presParOf" srcId="{FDC597B8-C4DA-4B74-A6D4-9E9549235B2B}" destId="{9801A124-6130-4EB7-979A-ABF8A42171B8}" srcOrd="9" destOrd="0" presId="urn:microsoft.com/office/officeart/2005/8/layout/default"/>
    <dgm:cxn modelId="{D22E7A9A-11CC-4EE2-9EE7-9368870BF02A}" type="presParOf" srcId="{FDC597B8-C4DA-4B74-A6D4-9E9549235B2B}" destId="{8C48BEA8-3B0F-44C5-8019-C3F989A3E0AD}" srcOrd="10" destOrd="0" presId="urn:microsoft.com/office/officeart/2005/8/layout/default"/>
    <dgm:cxn modelId="{7123E2BE-1053-41BB-A951-0E0D2DFDBA55}" type="presParOf" srcId="{FDC597B8-C4DA-4B74-A6D4-9E9549235B2B}" destId="{BC053A5C-5039-4297-989C-ADA392B14864}" srcOrd="11" destOrd="0" presId="urn:microsoft.com/office/officeart/2005/8/layout/default"/>
    <dgm:cxn modelId="{1B790383-3D52-4112-A90F-30F6CDAE053D}" type="presParOf" srcId="{FDC597B8-C4DA-4B74-A6D4-9E9549235B2B}" destId="{1CB48718-D3C7-4EB0-A0E3-FCD5E353E25D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567A70D-B6A2-40D8-A97C-85BA890A8A1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821285C-64D3-493A-B171-3DE1EBACD21C}">
      <dgm:prSet phldrT="[Текст]" custT="1"/>
      <dgm:spPr/>
      <dgm:t>
        <a:bodyPr/>
        <a:lstStyle/>
        <a:p>
          <a:r>
            <a:rPr lang="en-US" sz="2800" b="1" i="1" dirty="0" err="1"/>
            <a:t>Ноябрь</a:t>
          </a:r>
          <a:r>
            <a:rPr lang="en-US" sz="2800" b="1" i="1" dirty="0"/>
            <a:t> 2020:</a:t>
          </a:r>
          <a:endParaRPr lang="ru-RU" sz="2800" b="1" i="1" dirty="0"/>
        </a:p>
        <a:p>
          <a:br>
            <a:rPr lang="en-US" sz="1700" dirty="0"/>
          </a:br>
          <a:r>
            <a:rPr lang="en-US" sz="2400" dirty="0"/>
            <a:t>Kirill N. </a:t>
          </a:r>
          <a:r>
            <a:rPr lang="en-US" sz="2400" dirty="0" err="1"/>
            <a:t>Boldyrev</a:t>
          </a:r>
          <a:r>
            <a:rPr lang="en-US" sz="2400" dirty="0"/>
            <a:t>, Vasilisa E. Anikeeva, Olga I. </a:t>
          </a:r>
          <a:r>
            <a:rPr lang="en-US" sz="2400" dirty="0" err="1"/>
            <a:t>Semenova</a:t>
          </a:r>
          <a:r>
            <a:rPr lang="en-US" sz="2400" dirty="0"/>
            <a:t>, Marina N. Popova</a:t>
          </a:r>
          <a:endParaRPr lang="ru-RU" sz="2400" dirty="0"/>
        </a:p>
        <a:p>
          <a:r>
            <a:rPr lang="en-US" sz="2400" dirty="0"/>
            <a:t>J. Phys. Chem. C 2020, 124, 42, 23307</a:t>
          </a:r>
          <a:endParaRPr lang="ru-RU" sz="2400" dirty="0"/>
        </a:p>
      </dgm:t>
    </dgm:pt>
    <dgm:pt modelId="{61DB8D3B-9B8A-4158-A295-B124E5C793BB}" type="parTrans" cxnId="{169F351C-18C0-43BB-A712-7A5A59AF9010}">
      <dgm:prSet/>
      <dgm:spPr/>
      <dgm:t>
        <a:bodyPr/>
        <a:lstStyle/>
        <a:p>
          <a:endParaRPr lang="ru-RU"/>
        </a:p>
      </dgm:t>
    </dgm:pt>
    <dgm:pt modelId="{3C7788CB-7BCC-414E-8C8F-8A9A10489107}" type="sibTrans" cxnId="{169F351C-18C0-43BB-A712-7A5A59AF9010}">
      <dgm:prSet/>
      <dgm:spPr/>
      <dgm:t>
        <a:bodyPr/>
        <a:lstStyle/>
        <a:p>
          <a:endParaRPr lang="ru-RU"/>
        </a:p>
      </dgm:t>
    </dgm:pt>
    <dgm:pt modelId="{231764E2-1038-4876-B9EC-70576C55BEBA}">
      <dgm:prSet phldrT="[Текст]" custT="1"/>
      <dgm:spPr/>
      <dgm:t>
        <a:bodyPr/>
        <a:lstStyle/>
        <a:p>
          <a:r>
            <a:rPr lang="ru-RU" sz="2800" b="1" i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Январь 2021:</a:t>
          </a:r>
        </a:p>
        <a:p>
          <a:br>
            <a:rPr lang="ru-RU" sz="2100" kern="1200" dirty="0"/>
          </a:br>
          <a:r>
            <a:rPr lang="ru-RU" sz="2400" kern="1200" dirty="0"/>
            <a:t>Создание научно-учебной группы (НУГ), создание сайта НУГ</a:t>
          </a:r>
          <a:endParaRPr lang="ru-RU" sz="2100" kern="1200" dirty="0"/>
        </a:p>
      </dgm:t>
    </dgm:pt>
    <dgm:pt modelId="{97AFBF0B-8E71-40AF-BD8F-07C947DB8D8F}" type="parTrans" cxnId="{6930591B-E5FA-49BF-8C65-2F72324257EC}">
      <dgm:prSet/>
      <dgm:spPr/>
      <dgm:t>
        <a:bodyPr/>
        <a:lstStyle/>
        <a:p>
          <a:endParaRPr lang="ru-RU"/>
        </a:p>
      </dgm:t>
    </dgm:pt>
    <dgm:pt modelId="{68EFE0F7-A0D3-4F97-AB6F-B603A6FF7816}" type="sibTrans" cxnId="{6930591B-E5FA-49BF-8C65-2F72324257EC}">
      <dgm:prSet/>
      <dgm:spPr/>
      <dgm:t>
        <a:bodyPr/>
        <a:lstStyle/>
        <a:p>
          <a:endParaRPr lang="ru-RU"/>
        </a:p>
      </dgm:t>
    </dgm:pt>
    <dgm:pt modelId="{4AB5BEC6-ED14-4EC1-B9E0-2DCB85433015}">
      <dgm:prSet phldrT="[Текст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2800" b="1" i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Февраль 2021:</a:t>
          </a:r>
        </a:p>
        <a:p>
          <a:pPr marL="0"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ru-RU" sz="2400" kern="1200" dirty="0"/>
            <a:t>Синтез монокристаллов </a:t>
          </a:r>
          <a:r>
            <a:rPr lang="en-US" sz="2400" kern="1200" dirty="0"/>
            <a:t>CH</a:t>
          </a:r>
          <a:r>
            <a:rPr lang="en-US" sz="2400" kern="1200" baseline="-25000" dirty="0"/>
            <a:t>3</a:t>
          </a:r>
          <a:r>
            <a:rPr lang="en-US" sz="2400" kern="1200" dirty="0"/>
            <a:t>NH</a:t>
          </a:r>
          <a:r>
            <a:rPr lang="en-US" sz="2400" kern="1200" baseline="-25000" dirty="0"/>
            <a:t>3</a:t>
          </a:r>
          <a:r>
            <a:rPr lang="en-US" sz="2400" kern="1200" dirty="0"/>
            <a:t>PbI</a:t>
          </a:r>
          <a:r>
            <a:rPr lang="en-US" sz="2400" kern="1200" baseline="-25000" dirty="0"/>
            <a:t>3</a:t>
          </a:r>
          <a:r>
            <a:rPr lang="ru-RU" sz="2400" kern="1200" baseline="-25000" dirty="0"/>
            <a:t> </a:t>
          </a:r>
          <a:r>
            <a:rPr lang="ru-RU" sz="2400" kern="1200" dirty="0"/>
            <a:t>и </a:t>
          </a:r>
          <a:r>
            <a:rPr lang="en-US" sz="2400" kern="1200" dirty="0"/>
            <a:t>CH</a:t>
          </a:r>
          <a:r>
            <a:rPr lang="en-US" sz="2400" kern="1200" baseline="-25000" dirty="0"/>
            <a:t>3</a:t>
          </a:r>
          <a:r>
            <a:rPr lang="en-US" sz="2400" kern="1200" dirty="0"/>
            <a:t>NH</a:t>
          </a:r>
          <a:r>
            <a:rPr lang="en-US" sz="2400" kern="1200" baseline="-25000" dirty="0"/>
            <a:t>3</a:t>
          </a:r>
          <a:r>
            <a:rPr lang="en-US" sz="2400" kern="1200" dirty="0"/>
            <a:t>PbBr</a:t>
          </a:r>
          <a:r>
            <a:rPr lang="en-US" sz="2400" kern="1200" baseline="-25000" dirty="0"/>
            <a:t>3</a:t>
          </a:r>
          <a:r>
            <a:rPr lang="ru-RU" sz="2400" kern="1200" dirty="0"/>
            <a:t> </a:t>
          </a:r>
        </a:p>
        <a:p>
          <a:pPr marL="0"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ru-RU" sz="2400" kern="1200" dirty="0"/>
            <a:t>Первая попытка создания золотой маски в ИФП СО РАН</a:t>
          </a:r>
        </a:p>
      </dgm:t>
    </dgm:pt>
    <dgm:pt modelId="{C621419B-DDF2-4FC3-823C-64600EE52D91}" type="parTrans" cxnId="{B21775D0-42EC-4236-A45D-931F7652821E}">
      <dgm:prSet/>
      <dgm:spPr/>
      <dgm:t>
        <a:bodyPr/>
        <a:lstStyle/>
        <a:p>
          <a:endParaRPr lang="ru-RU"/>
        </a:p>
      </dgm:t>
    </dgm:pt>
    <dgm:pt modelId="{07A925CA-9F8A-4B58-8D93-ACF4E3AEA8D0}" type="sibTrans" cxnId="{B21775D0-42EC-4236-A45D-931F7652821E}">
      <dgm:prSet/>
      <dgm:spPr/>
      <dgm:t>
        <a:bodyPr/>
        <a:lstStyle/>
        <a:p>
          <a:endParaRPr lang="ru-RU"/>
        </a:p>
      </dgm:t>
    </dgm:pt>
    <dgm:pt modelId="{3F358ABA-1BDE-435D-A4CC-4C287A0A5940}" type="pres">
      <dgm:prSet presAssocID="{1567A70D-B6A2-40D8-A97C-85BA890A8A12}" presName="CompostProcess" presStyleCnt="0">
        <dgm:presLayoutVars>
          <dgm:dir/>
          <dgm:resizeHandles val="exact"/>
        </dgm:presLayoutVars>
      </dgm:prSet>
      <dgm:spPr/>
    </dgm:pt>
    <dgm:pt modelId="{AADB8EE7-ECF9-4A4B-9B7E-A9FB072284C7}" type="pres">
      <dgm:prSet presAssocID="{1567A70D-B6A2-40D8-A97C-85BA890A8A12}" presName="arrow" presStyleLbl="bgShp" presStyleIdx="0" presStyleCnt="1" custScaleX="117647" custLinFactNeighborX="5840" custLinFactNeighborY="-4009"/>
      <dgm:spPr/>
    </dgm:pt>
    <dgm:pt modelId="{4533299A-1FC6-4C5A-AFD3-CCCB00EF7C75}" type="pres">
      <dgm:prSet presAssocID="{1567A70D-B6A2-40D8-A97C-85BA890A8A12}" presName="linearProcess" presStyleCnt="0"/>
      <dgm:spPr/>
    </dgm:pt>
    <dgm:pt modelId="{CF1A7BF4-BAAA-409B-A1AD-D416BBDCF282}" type="pres">
      <dgm:prSet presAssocID="{E821285C-64D3-493A-B171-3DE1EBACD21C}" presName="textNode" presStyleLbl="node1" presStyleIdx="0" presStyleCnt="3" custScaleY="77726" custLinFactX="-22280" custLinFactNeighborX="-100000" custLinFactNeighborY="-41049">
        <dgm:presLayoutVars>
          <dgm:bulletEnabled val="1"/>
        </dgm:presLayoutVars>
      </dgm:prSet>
      <dgm:spPr/>
    </dgm:pt>
    <dgm:pt modelId="{9399DE72-3BC8-426A-AD41-DDF364E42D10}" type="pres">
      <dgm:prSet presAssocID="{3C7788CB-7BCC-414E-8C8F-8A9A10489107}" presName="sibTrans" presStyleCnt="0"/>
      <dgm:spPr/>
    </dgm:pt>
    <dgm:pt modelId="{B5E8F179-6DD0-4B79-A05C-FF12F6342441}" type="pres">
      <dgm:prSet presAssocID="{231764E2-1038-4876-B9EC-70576C55BEBA}" presName="textNode" presStyleLbl="node1" presStyleIdx="1" presStyleCnt="3" custScaleY="58220" custLinFactNeighborX="0" custLinFactNeighborY="-48945">
        <dgm:presLayoutVars>
          <dgm:bulletEnabled val="1"/>
        </dgm:presLayoutVars>
      </dgm:prSet>
      <dgm:spPr/>
    </dgm:pt>
    <dgm:pt modelId="{7E934547-C5D0-4531-8412-6EAABE233FB2}" type="pres">
      <dgm:prSet presAssocID="{68EFE0F7-A0D3-4F97-AB6F-B603A6FF7816}" presName="sibTrans" presStyleCnt="0"/>
      <dgm:spPr/>
    </dgm:pt>
    <dgm:pt modelId="{E0541D04-E562-46FB-B0AF-FE76F0A96FA9}" type="pres">
      <dgm:prSet presAssocID="{4AB5BEC6-ED14-4EC1-B9E0-2DCB85433015}" presName="textNode" presStyleLbl="node1" presStyleIdx="2" presStyleCnt="3" custScaleY="68727" custLinFactNeighborX="13109" custLinFactNeighborY="-45229">
        <dgm:presLayoutVars>
          <dgm:bulletEnabled val="1"/>
        </dgm:presLayoutVars>
      </dgm:prSet>
      <dgm:spPr/>
    </dgm:pt>
  </dgm:ptLst>
  <dgm:cxnLst>
    <dgm:cxn modelId="{6930591B-E5FA-49BF-8C65-2F72324257EC}" srcId="{1567A70D-B6A2-40D8-A97C-85BA890A8A12}" destId="{231764E2-1038-4876-B9EC-70576C55BEBA}" srcOrd="1" destOrd="0" parTransId="{97AFBF0B-8E71-40AF-BD8F-07C947DB8D8F}" sibTransId="{68EFE0F7-A0D3-4F97-AB6F-B603A6FF7816}"/>
    <dgm:cxn modelId="{169F351C-18C0-43BB-A712-7A5A59AF9010}" srcId="{1567A70D-B6A2-40D8-A97C-85BA890A8A12}" destId="{E821285C-64D3-493A-B171-3DE1EBACD21C}" srcOrd="0" destOrd="0" parTransId="{61DB8D3B-9B8A-4158-A295-B124E5C793BB}" sibTransId="{3C7788CB-7BCC-414E-8C8F-8A9A10489107}"/>
    <dgm:cxn modelId="{02991D2B-D2FC-44DD-BE39-A864CF66D69F}" type="presOf" srcId="{1567A70D-B6A2-40D8-A97C-85BA890A8A12}" destId="{3F358ABA-1BDE-435D-A4CC-4C287A0A5940}" srcOrd="0" destOrd="0" presId="urn:microsoft.com/office/officeart/2005/8/layout/hProcess9"/>
    <dgm:cxn modelId="{EC6B817A-47D3-477F-AFFA-21B7D1E12A49}" type="presOf" srcId="{E821285C-64D3-493A-B171-3DE1EBACD21C}" destId="{CF1A7BF4-BAAA-409B-A1AD-D416BBDCF282}" srcOrd="0" destOrd="0" presId="urn:microsoft.com/office/officeart/2005/8/layout/hProcess9"/>
    <dgm:cxn modelId="{620E31AA-F85F-4763-B3FF-8F41EBB3126B}" type="presOf" srcId="{231764E2-1038-4876-B9EC-70576C55BEBA}" destId="{B5E8F179-6DD0-4B79-A05C-FF12F6342441}" srcOrd="0" destOrd="0" presId="urn:microsoft.com/office/officeart/2005/8/layout/hProcess9"/>
    <dgm:cxn modelId="{B21775D0-42EC-4236-A45D-931F7652821E}" srcId="{1567A70D-B6A2-40D8-A97C-85BA890A8A12}" destId="{4AB5BEC6-ED14-4EC1-B9E0-2DCB85433015}" srcOrd="2" destOrd="0" parTransId="{C621419B-DDF2-4FC3-823C-64600EE52D91}" sibTransId="{07A925CA-9F8A-4B58-8D93-ACF4E3AEA8D0}"/>
    <dgm:cxn modelId="{63E18BE8-8C42-464E-A718-7526F204FE78}" type="presOf" srcId="{4AB5BEC6-ED14-4EC1-B9E0-2DCB85433015}" destId="{E0541D04-E562-46FB-B0AF-FE76F0A96FA9}" srcOrd="0" destOrd="0" presId="urn:microsoft.com/office/officeart/2005/8/layout/hProcess9"/>
    <dgm:cxn modelId="{77768297-5A41-4771-84EA-3056459F8DC9}" type="presParOf" srcId="{3F358ABA-1BDE-435D-A4CC-4C287A0A5940}" destId="{AADB8EE7-ECF9-4A4B-9B7E-A9FB072284C7}" srcOrd="0" destOrd="0" presId="urn:microsoft.com/office/officeart/2005/8/layout/hProcess9"/>
    <dgm:cxn modelId="{588FE3C1-39A2-43F6-896E-9F35074E61BA}" type="presParOf" srcId="{3F358ABA-1BDE-435D-A4CC-4C287A0A5940}" destId="{4533299A-1FC6-4C5A-AFD3-CCCB00EF7C75}" srcOrd="1" destOrd="0" presId="urn:microsoft.com/office/officeart/2005/8/layout/hProcess9"/>
    <dgm:cxn modelId="{48DF7796-55D4-463F-9820-771F3FE8FF36}" type="presParOf" srcId="{4533299A-1FC6-4C5A-AFD3-CCCB00EF7C75}" destId="{CF1A7BF4-BAAA-409B-A1AD-D416BBDCF282}" srcOrd="0" destOrd="0" presId="urn:microsoft.com/office/officeart/2005/8/layout/hProcess9"/>
    <dgm:cxn modelId="{334C2EE3-283F-4E2F-A0E1-582D741E8AFA}" type="presParOf" srcId="{4533299A-1FC6-4C5A-AFD3-CCCB00EF7C75}" destId="{9399DE72-3BC8-426A-AD41-DDF364E42D10}" srcOrd="1" destOrd="0" presId="urn:microsoft.com/office/officeart/2005/8/layout/hProcess9"/>
    <dgm:cxn modelId="{B24663C3-5A31-45CE-8A3B-C26A74169020}" type="presParOf" srcId="{4533299A-1FC6-4C5A-AFD3-CCCB00EF7C75}" destId="{B5E8F179-6DD0-4B79-A05C-FF12F6342441}" srcOrd="2" destOrd="0" presId="urn:microsoft.com/office/officeart/2005/8/layout/hProcess9"/>
    <dgm:cxn modelId="{BA155078-0FEE-4DCA-ACC1-8C2C94E12F4D}" type="presParOf" srcId="{4533299A-1FC6-4C5A-AFD3-CCCB00EF7C75}" destId="{7E934547-C5D0-4531-8412-6EAABE233FB2}" srcOrd="3" destOrd="0" presId="urn:microsoft.com/office/officeart/2005/8/layout/hProcess9"/>
    <dgm:cxn modelId="{56F2DE9F-4D31-45A3-B86D-35F71D62FE85}" type="presParOf" srcId="{4533299A-1FC6-4C5A-AFD3-CCCB00EF7C75}" destId="{E0541D04-E562-46FB-B0AF-FE76F0A96FA9}" srcOrd="4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CD4D2E-437E-4C26-BE1E-0CA232B3B464}">
      <dsp:nvSpPr>
        <dsp:cNvPr id="0" name=""/>
        <dsp:cNvSpPr/>
      </dsp:nvSpPr>
      <dsp:spPr>
        <a:xfrm rot="5400000">
          <a:off x="-272181" y="277154"/>
          <a:ext cx="1814543" cy="1270180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Технология</a:t>
          </a:r>
        </a:p>
      </dsp:txBody>
      <dsp:txXfrm rot="-5400000">
        <a:off x="1" y="640062"/>
        <a:ext cx="1270180" cy="544363"/>
      </dsp:txXfrm>
    </dsp:sp>
    <dsp:sp modelId="{FDF16400-2183-4D30-9CEA-BEC769736DC2}">
      <dsp:nvSpPr>
        <dsp:cNvPr id="0" name=""/>
        <dsp:cNvSpPr/>
      </dsp:nvSpPr>
      <dsp:spPr>
        <a:xfrm rot="5400000">
          <a:off x="7534483" y="-6259329"/>
          <a:ext cx="1179453" cy="13708059"/>
        </a:xfrm>
        <a:prstGeom prst="round2SameRect">
          <a:avLst/>
        </a:prstGeom>
        <a:solidFill>
          <a:schemeClr val="bg1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kern="1200" dirty="0">
              <a:solidFill>
                <a:srgbClr val="000000"/>
              </a:solidFill>
            </a:rPr>
            <a:t>Применение монокристалла гибридного металл-органического перовскита как </a:t>
          </a:r>
          <a:r>
            <a:rPr lang="ru-RU" sz="2500" kern="1200" dirty="0" err="1">
              <a:solidFill>
                <a:srgbClr val="000000"/>
              </a:solidFill>
            </a:rPr>
            <a:t>фотоактивного</a:t>
          </a:r>
          <a:r>
            <a:rPr lang="ru-RU" sz="2500" kern="1200" dirty="0">
              <a:solidFill>
                <a:srgbClr val="000000"/>
              </a:solidFill>
            </a:rPr>
            <a:t> слоя</a:t>
          </a:r>
          <a:endParaRPr lang="ru-RU" sz="2500" kern="1200" dirty="0"/>
        </a:p>
      </dsp:txBody>
      <dsp:txXfrm rot="-5400000">
        <a:off x="1270180" y="62550"/>
        <a:ext cx="13650483" cy="1064301"/>
      </dsp:txXfrm>
    </dsp:sp>
    <dsp:sp modelId="{D9911C91-B398-482E-8099-38044B427051}">
      <dsp:nvSpPr>
        <dsp:cNvPr id="0" name=""/>
        <dsp:cNvSpPr/>
      </dsp:nvSpPr>
      <dsp:spPr>
        <a:xfrm rot="5400000">
          <a:off x="-272181" y="1979095"/>
          <a:ext cx="1814543" cy="1270180"/>
        </a:xfrm>
        <a:prstGeom prst="chevron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Продукт</a:t>
          </a:r>
        </a:p>
      </dsp:txBody>
      <dsp:txXfrm rot="-5400000">
        <a:off x="1" y="2342003"/>
        <a:ext cx="1270180" cy="544363"/>
      </dsp:txXfrm>
    </dsp:sp>
    <dsp:sp modelId="{0D946A51-AA74-49CB-BEF4-B620AD608EB5}">
      <dsp:nvSpPr>
        <dsp:cNvPr id="0" name=""/>
        <dsp:cNvSpPr/>
      </dsp:nvSpPr>
      <dsp:spPr>
        <a:xfrm rot="5400000">
          <a:off x="7534483" y="-4557388"/>
          <a:ext cx="1179453" cy="137080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ru-RU" sz="2500" kern="1200" dirty="0">
              <a:solidFill>
                <a:srgbClr val="000000"/>
              </a:solidFill>
            </a:rPr>
            <a:t>Высокочувствительный фотодетектор на основе монокристалла металл-органического перовскита</a:t>
          </a:r>
          <a:endParaRPr lang="ru-RU" sz="2500" kern="1200" dirty="0"/>
        </a:p>
      </dsp:txBody>
      <dsp:txXfrm rot="-5400000">
        <a:off x="1270180" y="1764491"/>
        <a:ext cx="13650483" cy="1064301"/>
      </dsp:txXfrm>
    </dsp:sp>
    <dsp:sp modelId="{7FE500BE-5A20-418A-9F8F-CF4A0910A896}">
      <dsp:nvSpPr>
        <dsp:cNvPr id="0" name=""/>
        <dsp:cNvSpPr/>
      </dsp:nvSpPr>
      <dsp:spPr>
        <a:xfrm rot="5400000">
          <a:off x="-257549" y="3675375"/>
          <a:ext cx="1814543" cy="1270180"/>
        </a:xfrm>
        <a:prstGeom prst="chevron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Проблема</a:t>
          </a:r>
        </a:p>
      </dsp:txBody>
      <dsp:txXfrm rot="-5400000">
        <a:off x="14633" y="4038283"/>
        <a:ext cx="1270180" cy="544363"/>
      </dsp:txXfrm>
    </dsp:sp>
    <dsp:sp modelId="{87168934-E365-427B-BC73-588BF5C340BC}">
      <dsp:nvSpPr>
        <dsp:cNvPr id="0" name=""/>
        <dsp:cNvSpPr/>
      </dsp:nvSpPr>
      <dsp:spPr>
        <a:xfrm rot="5400000">
          <a:off x="7534483" y="-2855447"/>
          <a:ext cx="1179453" cy="137080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500" kern="1200" dirty="0">
              <a:solidFill>
                <a:srgbClr val="000000"/>
              </a:solidFill>
            </a:rPr>
            <a:t>Необходимость в новом чувствительном датчике для использования в </a:t>
          </a:r>
          <a:r>
            <a:rPr lang="ru-RU" sz="2500" kern="1200" dirty="0" err="1">
              <a:solidFill>
                <a:srgbClr val="000000"/>
              </a:solidFill>
            </a:rPr>
            <a:t>флюоресцентном</a:t>
          </a:r>
          <a:r>
            <a:rPr lang="ru-RU" sz="2500" kern="1200" dirty="0">
              <a:solidFill>
                <a:srgbClr val="000000"/>
              </a:solidFill>
            </a:rPr>
            <a:t> анализе ПЦР тестов для определения антител, возникающих при различных болезнях на ранних стадиях</a:t>
          </a:r>
          <a:endParaRPr lang="ru-RU" sz="2500" kern="1200" dirty="0"/>
        </a:p>
      </dsp:txBody>
      <dsp:txXfrm rot="-5400000">
        <a:off x="1270180" y="3466432"/>
        <a:ext cx="13650483" cy="1064301"/>
      </dsp:txXfrm>
    </dsp:sp>
    <dsp:sp modelId="{C4C82160-B7B7-4EE7-AAEB-ABDCB6C2080F}">
      <dsp:nvSpPr>
        <dsp:cNvPr id="0" name=""/>
        <dsp:cNvSpPr/>
      </dsp:nvSpPr>
      <dsp:spPr>
        <a:xfrm rot="5400000">
          <a:off x="-272181" y="5382978"/>
          <a:ext cx="1814543" cy="1270180"/>
        </a:xfrm>
        <a:prstGeom prst="chevron">
          <a:avLst/>
        </a:prstGeom>
        <a:solidFill>
          <a:srgbClr val="002036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Применение</a:t>
          </a:r>
        </a:p>
      </dsp:txBody>
      <dsp:txXfrm rot="-5400000">
        <a:off x="1" y="5745886"/>
        <a:ext cx="1270180" cy="544363"/>
      </dsp:txXfrm>
    </dsp:sp>
    <dsp:sp modelId="{CD08B9A6-7E1F-4C0E-961A-27124CC26E45}">
      <dsp:nvSpPr>
        <dsp:cNvPr id="0" name=""/>
        <dsp:cNvSpPr/>
      </dsp:nvSpPr>
      <dsp:spPr>
        <a:xfrm rot="5400000">
          <a:off x="7534483" y="-1153506"/>
          <a:ext cx="1179453" cy="137080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500" kern="1200" dirty="0">
              <a:solidFill>
                <a:srgbClr val="000000"/>
              </a:solidFill>
            </a:rPr>
            <a:t>Медицинское оборудование для диагностики, </a:t>
          </a:r>
          <a:r>
            <a:rPr lang="en-US" sz="2500" kern="1200" dirty="0">
              <a:solidFill>
                <a:srgbClr val="000000"/>
              </a:solidFill>
            </a:rPr>
            <a:t>HealthNet</a:t>
          </a:r>
          <a:endParaRPr lang="ru-RU" sz="2500" kern="1200" dirty="0"/>
        </a:p>
      </dsp:txBody>
      <dsp:txXfrm rot="-5400000">
        <a:off x="1270180" y="5168373"/>
        <a:ext cx="13650483" cy="1064301"/>
      </dsp:txXfrm>
    </dsp:sp>
    <dsp:sp modelId="{668B8179-1220-40EB-B98F-35F3CE87081D}">
      <dsp:nvSpPr>
        <dsp:cNvPr id="0" name=""/>
        <dsp:cNvSpPr/>
      </dsp:nvSpPr>
      <dsp:spPr>
        <a:xfrm rot="5400000">
          <a:off x="-272181" y="7084919"/>
          <a:ext cx="1814543" cy="1270180"/>
        </a:xfrm>
        <a:prstGeom prst="chevron">
          <a:avLst/>
        </a:prstGeom>
        <a:solidFill>
          <a:srgbClr val="00233A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Потребители</a:t>
          </a:r>
        </a:p>
      </dsp:txBody>
      <dsp:txXfrm rot="-5400000">
        <a:off x="1" y="7447827"/>
        <a:ext cx="1270180" cy="544363"/>
      </dsp:txXfrm>
    </dsp:sp>
    <dsp:sp modelId="{B21DFF48-5D69-4AED-8338-03239DEB1E01}">
      <dsp:nvSpPr>
        <dsp:cNvPr id="0" name=""/>
        <dsp:cNvSpPr/>
      </dsp:nvSpPr>
      <dsp:spPr>
        <a:xfrm rot="5400000">
          <a:off x="7534483" y="548435"/>
          <a:ext cx="1179453" cy="137080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500" b="0" i="0" kern="1200" dirty="0">
              <a:solidFill>
                <a:srgbClr val="000000"/>
              </a:solidFill>
            </a:rPr>
            <a:t>ООО «ЭКСПЕРИМЕНТ ИКС» (</a:t>
          </a:r>
          <a:r>
            <a:rPr lang="ru-RU" sz="2500" kern="1200" dirty="0">
              <a:solidFill>
                <a:srgbClr val="000000"/>
              </a:solidFill>
            </a:rPr>
            <a:t>Компании, разрабатывающие диагностические медицинские устройства</a:t>
          </a:r>
          <a:r>
            <a:rPr lang="ru-RU" sz="2500" b="0" i="0" kern="1200" dirty="0">
              <a:solidFill>
                <a:srgbClr val="000000"/>
              </a:solidFill>
            </a:rPr>
            <a:t>)</a:t>
          </a:r>
          <a:r>
            <a:rPr lang="ru-RU" sz="2500" kern="1200" dirty="0">
              <a:solidFill>
                <a:srgbClr val="000000"/>
              </a:solidFill>
            </a:rPr>
            <a:t> </a:t>
          </a:r>
          <a:endParaRPr lang="ru-RU" sz="2500" kern="1200" dirty="0"/>
        </a:p>
      </dsp:txBody>
      <dsp:txXfrm rot="-5400000">
        <a:off x="1270180" y="6870314"/>
        <a:ext cx="13650483" cy="106430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B8EE7-ECF9-4A4B-9B7E-A9FB072284C7}">
      <dsp:nvSpPr>
        <dsp:cNvPr id="0" name=""/>
        <dsp:cNvSpPr/>
      </dsp:nvSpPr>
      <dsp:spPr>
        <a:xfrm>
          <a:off x="8" y="0"/>
          <a:ext cx="16236479" cy="855293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1A7BF4-BAAA-409B-A1AD-D416BBDCF282}">
      <dsp:nvSpPr>
        <dsp:cNvPr id="0" name=""/>
        <dsp:cNvSpPr/>
      </dsp:nvSpPr>
      <dsp:spPr>
        <a:xfrm>
          <a:off x="0" y="148273"/>
          <a:ext cx="5777730" cy="32844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i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Декабрь 2020 – Март 2021:</a:t>
          </a:r>
          <a:endParaRPr lang="ru-RU" sz="2800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2400" kern="1200" dirty="0"/>
            <a:t>Диплом 2 степени в конкурсе молодых учёных ИСАН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2400" kern="1200" dirty="0"/>
            <a:t>Диплом 1 степени в конкурсе молодых учёных ТРИНИТИ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2400" kern="1200" dirty="0"/>
            <a:t>Финал конкурса «Молодые учёные» Фонда им. Г. Комиссарова	</a:t>
          </a:r>
        </a:p>
      </dsp:txBody>
      <dsp:txXfrm>
        <a:off x="160334" y="308607"/>
        <a:ext cx="5457062" cy="2963796"/>
      </dsp:txXfrm>
    </dsp:sp>
    <dsp:sp modelId="{B5E8F179-6DD0-4B79-A05C-FF12F6342441}">
      <dsp:nvSpPr>
        <dsp:cNvPr id="0" name=""/>
        <dsp:cNvSpPr/>
      </dsp:nvSpPr>
      <dsp:spPr>
        <a:xfrm>
          <a:off x="6321392" y="143484"/>
          <a:ext cx="4722296" cy="27284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i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Март 2021 – Июль 2021: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2400" kern="1200" dirty="0"/>
            <a:t>Проведение измерений фотопроводимости </a:t>
          </a:r>
          <a:r>
            <a:rPr lang="en-US" sz="2400" kern="1200" dirty="0"/>
            <a:t>CH</a:t>
          </a:r>
          <a:r>
            <a:rPr lang="en-US" sz="2400" kern="1200" baseline="-25000" dirty="0"/>
            <a:t>3</a:t>
          </a:r>
          <a:r>
            <a:rPr lang="en-US" sz="2400" kern="1200" dirty="0"/>
            <a:t>NH</a:t>
          </a:r>
          <a:r>
            <a:rPr lang="en-US" sz="2400" kern="1200" baseline="-25000" dirty="0"/>
            <a:t>3</a:t>
          </a:r>
          <a:r>
            <a:rPr lang="en-US" sz="2400" kern="1200" dirty="0"/>
            <a:t>PbI</a:t>
          </a:r>
          <a:r>
            <a:rPr lang="en-US" sz="2400" kern="1200" baseline="-25000" dirty="0"/>
            <a:t>3</a:t>
          </a:r>
          <a:r>
            <a:rPr lang="ru-RU" sz="2400" kern="1200" baseline="-25000" dirty="0"/>
            <a:t> </a:t>
          </a:r>
          <a:r>
            <a:rPr lang="en-US" sz="2400" kern="1200" dirty="0"/>
            <a:t>CH</a:t>
          </a:r>
          <a:r>
            <a:rPr lang="en-US" sz="2400" kern="1200" baseline="-25000" dirty="0"/>
            <a:t>3</a:t>
          </a:r>
          <a:r>
            <a:rPr lang="en-US" sz="2400" kern="1200" dirty="0"/>
            <a:t>NH</a:t>
          </a:r>
          <a:r>
            <a:rPr lang="en-US" sz="2400" kern="1200" baseline="-25000" dirty="0"/>
            <a:t>3</a:t>
          </a:r>
          <a:r>
            <a:rPr lang="en-US" sz="2400" kern="1200" dirty="0"/>
            <a:t>PbBr</a:t>
          </a:r>
          <a:r>
            <a:rPr lang="en-US" sz="2400" kern="1200" baseline="-25000" dirty="0"/>
            <a:t>3</a:t>
          </a:r>
          <a:r>
            <a:rPr lang="ru-RU" sz="2400" kern="1200" baseline="-25000" dirty="0"/>
            <a:t>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2400" kern="1200" dirty="0"/>
            <a:t>Измерение спектров поглощения вблизи края зоны</a:t>
          </a:r>
          <a:endParaRPr lang="ru-RU" sz="2000" kern="1200" dirty="0"/>
        </a:p>
      </dsp:txBody>
      <dsp:txXfrm>
        <a:off x="6454584" y="276676"/>
        <a:ext cx="4455912" cy="2462071"/>
      </dsp:txXfrm>
    </dsp:sp>
    <dsp:sp modelId="{E0541D04-E562-46FB-B0AF-FE76F0A96FA9}">
      <dsp:nvSpPr>
        <dsp:cNvPr id="0" name=""/>
        <dsp:cNvSpPr/>
      </dsp:nvSpPr>
      <dsp:spPr>
        <a:xfrm>
          <a:off x="11514189" y="0"/>
          <a:ext cx="4722296" cy="32305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2800" b="1" i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Май 2021 – Ноябрь 2021: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2400" kern="1200" dirty="0"/>
            <a:t>Прохождение акселерационной программы: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2400" b="0" i="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Организация работы в команде, конкретизация планов, установление сроков проведения исследований, п</a:t>
          </a:r>
          <a:r>
            <a:rPr lang="ru-RU" sz="2400" kern="1200" dirty="0"/>
            <a:t>оиск по патентной базе</a:t>
          </a:r>
        </a:p>
      </dsp:txBody>
      <dsp:txXfrm>
        <a:off x="11671893" y="157704"/>
        <a:ext cx="4406888" cy="291517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B8EE7-ECF9-4A4B-9B7E-A9FB072284C7}">
      <dsp:nvSpPr>
        <dsp:cNvPr id="0" name=""/>
        <dsp:cNvSpPr/>
      </dsp:nvSpPr>
      <dsp:spPr>
        <a:xfrm>
          <a:off x="7" y="0"/>
          <a:ext cx="15465385" cy="855293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1A7BF4-BAAA-409B-A1AD-D416BBDCF282}">
      <dsp:nvSpPr>
        <dsp:cNvPr id="0" name=""/>
        <dsp:cNvSpPr/>
      </dsp:nvSpPr>
      <dsp:spPr>
        <a:xfrm>
          <a:off x="0" y="685928"/>
          <a:ext cx="5219235" cy="29796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i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Сентябрь 2021 – Октябрь 2021: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2400" kern="1200" dirty="0"/>
            <a:t>Создание первого лабораторного прототипа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2400" kern="1200" dirty="0"/>
            <a:t>Измерение зависимости фототока от мощности подаваемого напряжения </a:t>
          </a:r>
        </a:p>
      </dsp:txBody>
      <dsp:txXfrm>
        <a:off x="145456" y="831384"/>
        <a:ext cx="4928323" cy="2688760"/>
      </dsp:txXfrm>
    </dsp:sp>
    <dsp:sp modelId="{B5E8F179-6DD0-4B79-A05C-FF12F6342441}">
      <dsp:nvSpPr>
        <dsp:cNvPr id="0" name=""/>
        <dsp:cNvSpPr/>
      </dsp:nvSpPr>
      <dsp:spPr>
        <a:xfrm>
          <a:off x="5563689" y="678915"/>
          <a:ext cx="5128555" cy="28808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i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Июль 2021 – Октябрь 2021: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2400" kern="1200" dirty="0"/>
            <a:t>Участие в конференциях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- ЛЛФ, г. Иркутск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- </a:t>
          </a:r>
          <a:r>
            <a:rPr lang="en-US" sz="2400" kern="1200" dirty="0"/>
            <a:t>Photonica2021, Serbia, Belgrade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- </a:t>
          </a:r>
          <a:r>
            <a:rPr lang="ru-RU" sz="2400" kern="1200" dirty="0"/>
            <a:t>Фотоника-2021, г. Новосибирск</a:t>
          </a:r>
        </a:p>
      </dsp:txBody>
      <dsp:txXfrm>
        <a:off x="5704321" y="819547"/>
        <a:ext cx="4847291" cy="2599604"/>
      </dsp:txXfrm>
    </dsp:sp>
    <dsp:sp modelId="{E0541D04-E562-46FB-B0AF-FE76F0A96FA9}">
      <dsp:nvSpPr>
        <dsp:cNvPr id="0" name=""/>
        <dsp:cNvSpPr/>
      </dsp:nvSpPr>
      <dsp:spPr>
        <a:xfrm>
          <a:off x="11291281" y="815590"/>
          <a:ext cx="4090213" cy="23512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2800" b="1" i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Ноябрь 2021:</a:t>
          </a:r>
        </a:p>
        <a:p>
          <a:pPr marL="0"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2400" kern="1200" dirty="0"/>
            <a:t>Финал акселератора «Большая разведка»</a:t>
          </a:r>
        </a:p>
        <a:p>
          <a:pPr marL="0"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2400" kern="1200" dirty="0"/>
            <a:t>Напыление медных контактов на новые образцы</a:t>
          </a:r>
        </a:p>
      </dsp:txBody>
      <dsp:txXfrm>
        <a:off x="11406061" y="930370"/>
        <a:ext cx="3860653" cy="21217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D4857-A01E-450A-9CA1-03B492F5595B}">
      <dsp:nvSpPr>
        <dsp:cNvPr id="0" name=""/>
        <dsp:cNvSpPr/>
      </dsp:nvSpPr>
      <dsp:spPr>
        <a:xfrm>
          <a:off x="0" y="6243846"/>
          <a:ext cx="12390120" cy="20493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90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Следствие</a:t>
          </a:r>
          <a:endParaRPr lang="ru-RU" sz="3900" kern="1200" dirty="0"/>
        </a:p>
      </dsp:txBody>
      <dsp:txXfrm>
        <a:off x="0" y="6243846"/>
        <a:ext cx="12390120" cy="1106659"/>
      </dsp:txXfrm>
    </dsp:sp>
    <dsp:sp modelId="{4A860DAC-0B10-473A-A98F-015BBB5A3F7A}">
      <dsp:nvSpPr>
        <dsp:cNvPr id="0" name=""/>
        <dsp:cNvSpPr/>
      </dsp:nvSpPr>
      <dsp:spPr>
        <a:xfrm>
          <a:off x="0" y="7309518"/>
          <a:ext cx="6195060" cy="9427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i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Позднее выявление заболевания</a:t>
          </a:r>
          <a:endParaRPr lang="ru-RU" sz="2200" kern="1200" dirty="0"/>
        </a:p>
      </dsp:txBody>
      <dsp:txXfrm>
        <a:off x="0" y="7309518"/>
        <a:ext cx="6195060" cy="942710"/>
      </dsp:txXfrm>
    </dsp:sp>
    <dsp:sp modelId="{FF73406B-FC39-4B11-B355-76CAC184CCE8}">
      <dsp:nvSpPr>
        <dsp:cNvPr id="0" name=""/>
        <dsp:cNvSpPr/>
      </dsp:nvSpPr>
      <dsp:spPr>
        <a:xfrm>
          <a:off x="6195060" y="7309518"/>
          <a:ext cx="6195060" cy="9427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i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Заражение и распространение вируса</a:t>
          </a:r>
          <a:r>
            <a:rPr lang="en-US" sz="2200" i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200" i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несвоевременное лечение</a:t>
          </a:r>
          <a:endParaRPr lang="ru-RU" sz="2200" kern="1200" dirty="0"/>
        </a:p>
      </dsp:txBody>
      <dsp:txXfrm>
        <a:off x="6195060" y="7309518"/>
        <a:ext cx="6195060" cy="942710"/>
      </dsp:txXfrm>
    </dsp:sp>
    <dsp:sp modelId="{CEB366EC-045C-472C-B198-8CAD190877CC}">
      <dsp:nvSpPr>
        <dsp:cNvPr id="0" name=""/>
        <dsp:cNvSpPr/>
      </dsp:nvSpPr>
      <dsp:spPr>
        <a:xfrm rot="10800000">
          <a:off x="0" y="3122656"/>
          <a:ext cx="12390120" cy="315193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90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Причина</a:t>
          </a:r>
          <a:endParaRPr lang="ru-RU" sz="3900" kern="1200" dirty="0"/>
        </a:p>
      </dsp:txBody>
      <dsp:txXfrm rot="-10800000">
        <a:off x="0" y="3122656"/>
        <a:ext cx="12390120" cy="1106327"/>
      </dsp:txXfrm>
    </dsp:sp>
    <dsp:sp modelId="{B5AC4876-5A46-4FEA-94D8-2610253CDB85}">
      <dsp:nvSpPr>
        <dsp:cNvPr id="0" name=""/>
        <dsp:cNvSpPr/>
      </dsp:nvSpPr>
      <dsp:spPr>
        <a:xfrm>
          <a:off x="0" y="4228983"/>
          <a:ext cx="12390120" cy="94242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i="1" kern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Недостаточная точность существующих тестов, низкий порог детектирования</a:t>
          </a:r>
          <a:endParaRPr lang="ru-RU" sz="2200" kern="1200" dirty="0"/>
        </a:p>
      </dsp:txBody>
      <dsp:txXfrm>
        <a:off x="0" y="4228983"/>
        <a:ext cx="12390120" cy="942427"/>
      </dsp:txXfrm>
    </dsp:sp>
    <dsp:sp modelId="{7E5BEB13-BDDF-4CC1-92CF-7C03546C38AF}">
      <dsp:nvSpPr>
        <dsp:cNvPr id="0" name=""/>
        <dsp:cNvSpPr/>
      </dsp:nvSpPr>
      <dsp:spPr>
        <a:xfrm rot="10800000">
          <a:off x="0" y="1466"/>
          <a:ext cx="12390120" cy="315193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90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Проблема</a:t>
          </a:r>
          <a:endParaRPr lang="ru-RU" sz="3900" kern="1200" dirty="0"/>
        </a:p>
      </dsp:txBody>
      <dsp:txXfrm rot="-10800000">
        <a:off x="0" y="1466"/>
        <a:ext cx="12390120" cy="1106327"/>
      </dsp:txXfrm>
    </dsp:sp>
    <dsp:sp modelId="{F8A6A004-7379-4174-B9EB-56A2E30DD795}">
      <dsp:nvSpPr>
        <dsp:cNvPr id="0" name=""/>
        <dsp:cNvSpPr/>
      </dsp:nvSpPr>
      <dsp:spPr>
        <a:xfrm>
          <a:off x="0" y="1107793"/>
          <a:ext cx="12390120" cy="94242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i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При различных заболеваниях количество антител в организме может быть мало. Существующие на данный момент тесты могут не показать положительный результат</a:t>
          </a:r>
          <a:endParaRPr lang="ru-RU" sz="2200" kern="1200" dirty="0"/>
        </a:p>
      </dsp:txBody>
      <dsp:txXfrm>
        <a:off x="0" y="1107793"/>
        <a:ext cx="12390120" cy="9424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E08525-008F-41D0-9E11-DE988A7F614E}">
      <dsp:nvSpPr>
        <dsp:cNvPr id="0" name=""/>
        <dsp:cNvSpPr/>
      </dsp:nvSpPr>
      <dsp:spPr>
        <a:xfrm>
          <a:off x="8831134" y="5980142"/>
          <a:ext cx="6533855" cy="6316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5805"/>
              </a:lnTo>
              <a:lnTo>
                <a:pt x="6533855" y="315805"/>
              </a:lnTo>
              <a:lnTo>
                <a:pt x="6533855" y="631611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83A002-D70A-48B9-B95E-A43E8BA90F71}">
      <dsp:nvSpPr>
        <dsp:cNvPr id="0" name=""/>
        <dsp:cNvSpPr/>
      </dsp:nvSpPr>
      <dsp:spPr>
        <a:xfrm>
          <a:off x="8831134" y="5980142"/>
          <a:ext cx="2285696" cy="6316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5805"/>
              </a:lnTo>
              <a:lnTo>
                <a:pt x="2285696" y="315805"/>
              </a:lnTo>
              <a:lnTo>
                <a:pt x="2285696" y="631611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1D87E3-098B-419D-A985-BEA012111CD2}">
      <dsp:nvSpPr>
        <dsp:cNvPr id="0" name=""/>
        <dsp:cNvSpPr/>
      </dsp:nvSpPr>
      <dsp:spPr>
        <a:xfrm>
          <a:off x="6545437" y="5980142"/>
          <a:ext cx="2285696" cy="631611"/>
        </a:xfrm>
        <a:custGeom>
          <a:avLst/>
          <a:gdLst/>
          <a:ahLst/>
          <a:cxnLst/>
          <a:rect l="0" t="0" r="0" b="0"/>
          <a:pathLst>
            <a:path>
              <a:moveTo>
                <a:pt x="2285696" y="0"/>
              </a:moveTo>
              <a:lnTo>
                <a:pt x="2285696" y="315805"/>
              </a:lnTo>
              <a:lnTo>
                <a:pt x="0" y="315805"/>
              </a:lnTo>
              <a:lnTo>
                <a:pt x="0" y="631611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F8AAE6-B993-4C2E-8FBA-F8ED120D251F}">
      <dsp:nvSpPr>
        <dsp:cNvPr id="0" name=""/>
        <dsp:cNvSpPr/>
      </dsp:nvSpPr>
      <dsp:spPr>
        <a:xfrm>
          <a:off x="1974043" y="5980142"/>
          <a:ext cx="6857090" cy="631611"/>
        </a:xfrm>
        <a:custGeom>
          <a:avLst/>
          <a:gdLst/>
          <a:ahLst/>
          <a:cxnLst/>
          <a:rect l="0" t="0" r="0" b="0"/>
          <a:pathLst>
            <a:path>
              <a:moveTo>
                <a:pt x="6857090" y="0"/>
              </a:moveTo>
              <a:lnTo>
                <a:pt x="6857090" y="315805"/>
              </a:lnTo>
              <a:lnTo>
                <a:pt x="0" y="315805"/>
              </a:lnTo>
              <a:lnTo>
                <a:pt x="0" y="631611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C11B14-C084-420A-92D4-0AE84DD37992}">
      <dsp:nvSpPr>
        <dsp:cNvPr id="0" name=""/>
        <dsp:cNvSpPr/>
      </dsp:nvSpPr>
      <dsp:spPr>
        <a:xfrm>
          <a:off x="4887908" y="4010251"/>
          <a:ext cx="7886451" cy="1969891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Arial" panose="020B0604020202020204" pitchFamily="34" charset="0"/>
              <a:cs typeface="Arial" panose="020B0604020202020204" pitchFamily="34" charset="0"/>
            </a:rPr>
            <a:t>Применение монокристаллов гибридных металл-органических перовскитов в качестве </a:t>
          </a:r>
          <a:r>
            <a:rPr lang="ru-RU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фотоактивного</a:t>
          </a:r>
          <a:r>
            <a:rPr lang="ru-RU" sz="3600" kern="1200" dirty="0">
              <a:latin typeface="Arial" panose="020B0604020202020204" pitchFamily="34" charset="0"/>
              <a:cs typeface="Arial" panose="020B0604020202020204" pitchFamily="34" charset="0"/>
            </a:rPr>
            <a:t> слоя</a:t>
          </a:r>
          <a:endParaRPr lang="ru-RU" sz="3600" kern="1200" dirty="0"/>
        </a:p>
      </dsp:txBody>
      <dsp:txXfrm>
        <a:off x="4887908" y="4010251"/>
        <a:ext cx="7886451" cy="1969891"/>
      </dsp:txXfrm>
    </dsp:sp>
    <dsp:sp modelId="{0F846C8C-5C68-4710-8780-7F46D1D595E6}">
      <dsp:nvSpPr>
        <dsp:cNvPr id="0" name=""/>
        <dsp:cNvSpPr/>
      </dsp:nvSpPr>
      <dsp:spPr>
        <a:xfrm>
          <a:off x="4152" y="6611753"/>
          <a:ext cx="3939782" cy="1969891"/>
        </a:xfrm>
        <a:prstGeom prst="rect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/>
            <a:t>Высокая чувствительность материала</a:t>
          </a:r>
          <a:endParaRPr lang="ru-RU" sz="3600" kern="1200" dirty="0"/>
        </a:p>
      </dsp:txBody>
      <dsp:txXfrm>
        <a:off x="4152" y="6611753"/>
        <a:ext cx="3939782" cy="1969891"/>
      </dsp:txXfrm>
    </dsp:sp>
    <dsp:sp modelId="{D57345B4-28BB-4352-B839-1555E13F68A0}">
      <dsp:nvSpPr>
        <dsp:cNvPr id="0" name=""/>
        <dsp:cNvSpPr/>
      </dsp:nvSpPr>
      <dsp:spPr>
        <a:xfrm>
          <a:off x="4575546" y="6611753"/>
          <a:ext cx="3939782" cy="1969891"/>
        </a:xfrm>
        <a:prstGeom prst="rect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Настраиваемый диапазон отклика</a:t>
          </a:r>
        </a:p>
      </dsp:txBody>
      <dsp:txXfrm>
        <a:off x="4575546" y="6611753"/>
        <a:ext cx="3939782" cy="1969891"/>
      </dsp:txXfrm>
    </dsp:sp>
    <dsp:sp modelId="{20754917-AD6C-4D30-97AE-A37081150B99}">
      <dsp:nvSpPr>
        <dsp:cNvPr id="0" name=""/>
        <dsp:cNvSpPr/>
      </dsp:nvSpPr>
      <dsp:spPr>
        <a:xfrm>
          <a:off x="9146939" y="6611753"/>
          <a:ext cx="3939782" cy="1969891"/>
        </a:xfrm>
        <a:prstGeom prst="rect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Устойчивость к деградации</a:t>
          </a:r>
        </a:p>
      </dsp:txBody>
      <dsp:txXfrm>
        <a:off x="9146939" y="6611753"/>
        <a:ext cx="3939782" cy="1969891"/>
      </dsp:txXfrm>
    </dsp:sp>
    <dsp:sp modelId="{8C9BEF4F-33A8-4ED4-A42A-353E3FE2CA69}">
      <dsp:nvSpPr>
        <dsp:cNvPr id="0" name=""/>
        <dsp:cNvSpPr/>
      </dsp:nvSpPr>
      <dsp:spPr>
        <a:xfrm>
          <a:off x="13395098" y="6611753"/>
          <a:ext cx="3939782" cy="1969891"/>
        </a:xfrm>
        <a:prstGeom prst="rect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Дешевизна и простота синтеза монокристаллов</a:t>
          </a:r>
        </a:p>
      </dsp:txBody>
      <dsp:txXfrm>
        <a:off x="13395098" y="6611753"/>
        <a:ext cx="3939782" cy="19698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B10C0-CC33-4338-B52F-05E6B50E230F}">
      <dsp:nvSpPr>
        <dsp:cNvPr id="0" name=""/>
        <dsp:cNvSpPr/>
      </dsp:nvSpPr>
      <dsp:spPr>
        <a:xfrm>
          <a:off x="4380" y="3566381"/>
          <a:ext cx="1658730" cy="99523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ноябрь</a:t>
          </a:r>
        </a:p>
      </dsp:txBody>
      <dsp:txXfrm>
        <a:off x="33530" y="3595531"/>
        <a:ext cx="1600430" cy="936938"/>
      </dsp:txXfrm>
    </dsp:sp>
    <dsp:sp modelId="{9F1790FB-A3CD-4C6D-8688-2A795557228E}">
      <dsp:nvSpPr>
        <dsp:cNvPr id="0" name=""/>
        <dsp:cNvSpPr/>
      </dsp:nvSpPr>
      <dsp:spPr>
        <a:xfrm>
          <a:off x="899106" y="4806588"/>
          <a:ext cx="351650" cy="411365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/>
        </a:p>
      </dsp:txBody>
      <dsp:txXfrm>
        <a:off x="899106" y="4888861"/>
        <a:ext cx="246155" cy="246819"/>
      </dsp:txXfrm>
    </dsp:sp>
    <dsp:sp modelId="{0C84647F-2F0A-4C94-92D1-5C987D6E32D9}">
      <dsp:nvSpPr>
        <dsp:cNvPr id="0" name=""/>
        <dsp:cNvSpPr/>
      </dsp:nvSpPr>
      <dsp:spPr>
        <a:xfrm>
          <a:off x="2326603" y="3566381"/>
          <a:ext cx="1658730" cy="995238"/>
        </a:xfrm>
        <a:prstGeom prst="roundRect">
          <a:avLst>
            <a:gd name="adj" fmla="val 10000"/>
          </a:avLst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январь</a:t>
          </a:r>
        </a:p>
      </dsp:txBody>
      <dsp:txXfrm>
        <a:off x="2355753" y="3595531"/>
        <a:ext cx="1600430" cy="936938"/>
      </dsp:txXfrm>
    </dsp:sp>
    <dsp:sp modelId="{1FB4D442-3176-41C4-8134-D6E913A2592D}">
      <dsp:nvSpPr>
        <dsp:cNvPr id="0" name=""/>
        <dsp:cNvSpPr/>
      </dsp:nvSpPr>
      <dsp:spPr>
        <a:xfrm>
          <a:off x="4151207" y="3858317"/>
          <a:ext cx="351650" cy="4113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/>
        </a:p>
      </dsp:txBody>
      <dsp:txXfrm>
        <a:off x="4151207" y="3940590"/>
        <a:ext cx="246155" cy="246819"/>
      </dsp:txXfrm>
    </dsp:sp>
    <dsp:sp modelId="{D3300ABA-6D5E-43FE-87C2-8E786EDA3A43}">
      <dsp:nvSpPr>
        <dsp:cNvPr id="0" name=""/>
        <dsp:cNvSpPr/>
      </dsp:nvSpPr>
      <dsp:spPr>
        <a:xfrm>
          <a:off x="4648826" y="3566381"/>
          <a:ext cx="1658730" cy="995238"/>
        </a:xfrm>
        <a:prstGeom prst="roundRect">
          <a:avLst>
            <a:gd name="adj" fmla="val 1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февраль</a:t>
          </a:r>
        </a:p>
      </dsp:txBody>
      <dsp:txXfrm>
        <a:off x="4677976" y="3595531"/>
        <a:ext cx="1600430" cy="936938"/>
      </dsp:txXfrm>
    </dsp:sp>
    <dsp:sp modelId="{88A337F8-0831-423A-AE06-AFDD72E2FA95}">
      <dsp:nvSpPr>
        <dsp:cNvPr id="0" name=""/>
        <dsp:cNvSpPr/>
      </dsp:nvSpPr>
      <dsp:spPr>
        <a:xfrm>
          <a:off x="6473430" y="3858317"/>
          <a:ext cx="351650" cy="4113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/>
        </a:p>
      </dsp:txBody>
      <dsp:txXfrm>
        <a:off x="6473430" y="3940590"/>
        <a:ext cx="246155" cy="246819"/>
      </dsp:txXfrm>
    </dsp:sp>
    <dsp:sp modelId="{23538E5B-B4B7-4717-98C8-C60E48F0E6A6}">
      <dsp:nvSpPr>
        <dsp:cNvPr id="0" name=""/>
        <dsp:cNvSpPr/>
      </dsp:nvSpPr>
      <dsp:spPr>
        <a:xfrm>
          <a:off x="6971050" y="3566381"/>
          <a:ext cx="1658730" cy="995238"/>
        </a:xfrm>
        <a:prstGeom prst="roundRect">
          <a:avLst>
            <a:gd name="adj" fmla="val 1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май</a:t>
          </a:r>
        </a:p>
      </dsp:txBody>
      <dsp:txXfrm>
        <a:off x="7000200" y="3595531"/>
        <a:ext cx="1600430" cy="936938"/>
      </dsp:txXfrm>
    </dsp:sp>
    <dsp:sp modelId="{AF0E0A21-F77B-4CC0-B638-F4B4636BE41D}">
      <dsp:nvSpPr>
        <dsp:cNvPr id="0" name=""/>
        <dsp:cNvSpPr/>
      </dsp:nvSpPr>
      <dsp:spPr>
        <a:xfrm>
          <a:off x="8795654" y="3858317"/>
          <a:ext cx="351650" cy="4113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/>
        </a:p>
      </dsp:txBody>
      <dsp:txXfrm>
        <a:off x="8795654" y="3940590"/>
        <a:ext cx="246155" cy="246819"/>
      </dsp:txXfrm>
    </dsp:sp>
    <dsp:sp modelId="{0C0B0C87-13F6-41AB-9F8D-EF4408E3A463}">
      <dsp:nvSpPr>
        <dsp:cNvPr id="0" name=""/>
        <dsp:cNvSpPr/>
      </dsp:nvSpPr>
      <dsp:spPr>
        <a:xfrm>
          <a:off x="9293273" y="3566381"/>
          <a:ext cx="1658730" cy="995238"/>
        </a:xfrm>
        <a:prstGeom prst="roundRect">
          <a:avLst>
            <a:gd name="adj" fmla="val 1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июль</a:t>
          </a:r>
        </a:p>
      </dsp:txBody>
      <dsp:txXfrm>
        <a:off x="9322423" y="3595531"/>
        <a:ext cx="1600430" cy="936938"/>
      </dsp:txXfrm>
    </dsp:sp>
    <dsp:sp modelId="{7F45B230-2D2A-4CFB-9CF0-2BEF2F538E3D}">
      <dsp:nvSpPr>
        <dsp:cNvPr id="0" name=""/>
        <dsp:cNvSpPr/>
      </dsp:nvSpPr>
      <dsp:spPr>
        <a:xfrm>
          <a:off x="11117877" y="3858317"/>
          <a:ext cx="351650" cy="4113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/>
        </a:p>
      </dsp:txBody>
      <dsp:txXfrm>
        <a:off x="11117877" y="3940590"/>
        <a:ext cx="246155" cy="246819"/>
      </dsp:txXfrm>
    </dsp:sp>
    <dsp:sp modelId="{CE7E0FFB-22DD-4EE1-96BE-DFCF1F56ACA7}">
      <dsp:nvSpPr>
        <dsp:cNvPr id="0" name=""/>
        <dsp:cNvSpPr/>
      </dsp:nvSpPr>
      <dsp:spPr>
        <a:xfrm>
          <a:off x="11615496" y="3566381"/>
          <a:ext cx="1658730" cy="995238"/>
        </a:xfrm>
        <a:prstGeom prst="roundRect">
          <a:avLst>
            <a:gd name="adj" fmla="val 10000"/>
          </a:avLst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сентябрь</a:t>
          </a:r>
        </a:p>
      </dsp:txBody>
      <dsp:txXfrm>
        <a:off x="11644646" y="3595531"/>
        <a:ext cx="1600430" cy="936938"/>
      </dsp:txXfrm>
    </dsp:sp>
    <dsp:sp modelId="{8D511C14-2FEA-4C69-9017-06775306B866}">
      <dsp:nvSpPr>
        <dsp:cNvPr id="0" name=""/>
        <dsp:cNvSpPr/>
      </dsp:nvSpPr>
      <dsp:spPr>
        <a:xfrm>
          <a:off x="13440100" y="3858317"/>
          <a:ext cx="351650" cy="4113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/>
        </a:p>
      </dsp:txBody>
      <dsp:txXfrm>
        <a:off x="13440100" y="3940590"/>
        <a:ext cx="246155" cy="246819"/>
      </dsp:txXfrm>
    </dsp:sp>
    <dsp:sp modelId="{6B365696-49AE-447D-9FB7-FB579887EE72}">
      <dsp:nvSpPr>
        <dsp:cNvPr id="0" name=""/>
        <dsp:cNvSpPr/>
      </dsp:nvSpPr>
      <dsp:spPr>
        <a:xfrm>
          <a:off x="13937719" y="3566381"/>
          <a:ext cx="1658730" cy="995238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ноябрь</a:t>
          </a:r>
        </a:p>
      </dsp:txBody>
      <dsp:txXfrm>
        <a:off x="13966869" y="3595531"/>
        <a:ext cx="1600430" cy="9369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B10C0-CC33-4338-B52F-05E6B50E230F}">
      <dsp:nvSpPr>
        <dsp:cNvPr id="0" name=""/>
        <dsp:cNvSpPr/>
      </dsp:nvSpPr>
      <dsp:spPr>
        <a:xfrm>
          <a:off x="4380" y="3566381"/>
          <a:ext cx="1658730" cy="99523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январь</a:t>
          </a:r>
        </a:p>
      </dsp:txBody>
      <dsp:txXfrm>
        <a:off x="33530" y="3595531"/>
        <a:ext cx="1600430" cy="936938"/>
      </dsp:txXfrm>
    </dsp:sp>
    <dsp:sp modelId="{9F1790FB-A3CD-4C6D-8688-2A795557228E}">
      <dsp:nvSpPr>
        <dsp:cNvPr id="0" name=""/>
        <dsp:cNvSpPr/>
      </dsp:nvSpPr>
      <dsp:spPr>
        <a:xfrm>
          <a:off x="1817200" y="3792314"/>
          <a:ext cx="351650" cy="4113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/>
        </a:p>
      </dsp:txBody>
      <dsp:txXfrm>
        <a:off x="1817200" y="3874587"/>
        <a:ext cx="246155" cy="246819"/>
      </dsp:txXfrm>
    </dsp:sp>
    <dsp:sp modelId="{0C84647F-2F0A-4C94-92D1-5C987D6E32D9}">
      <dsp:nvSpPr>
        <dsp:cNvPr id="0" name=""/>
        <dsp:cNvSpPr/>
      </dsp:nvSpPr>
      <dsp:spPr>
        <a:xfrm>
          <a:off x="2326603" y="3566381"/>
          <a:ext cx="1658730" cy="995238"/>
        </a:xfrm>
        <a:prstGeom prst="roundRect">
          <a:avLst>
            <a:gd name="adj" fmla="val 10000"/>
          </a:avLst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март</a:t>
          </a:r>
        </a:p>
      </dsp:txBody>
      <dsp:txXfrm>
        <a:off x="2355753" y="3595531"/>
        <a:ext cx="1600430" cy="936938"/>
      </dsp:txXfrm>
    </dsp:sp>
    <dsp:sp modelId="{1FB4D442-3176-41C4-8134-D6E913A2592D}">
      <dsp:nvSpPr>
        <dsp:cNvPr id="0" name=""/>
        <dsp:cNvSpPr/>
      </dsp:nvSpPr>
      <dsp:spPr>
        <a:xfrm>
          <a:off x="4151207" y="3858317"/>
          <a:ext cx="351650" cy="4113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/>
        </a:p>
      </dsp:txBody>
      <dsp:txXfrm>
        <a:off x="4151207" y="3940590"/>
        <a:ext cx="246155" cy="246819"/>
      </dsp:txXfrm>
    </dsp:sp>
    <dsp:sp modelId="{D3300ABA-6D5E-43FE-87C2-8E786EDA3A43}">
      <dsp:nvSpPr>
        <dsp:cNvPr id="0" name=""/>
        <dsp:cNvSpPr/>
      </dsp:nvSpPr>
      <dsp:spPr>
        <a:xfrm>
          <a:off x="4648826" y="3566381"/>
          <a:ext cx="1658730" cy="995238"/>
        </a:xfrm>
        <a:prstGeom prst="roundRect">
          <a:avLst>
            <a:gd name="adj" fmla="val 1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май</a:t>
          </a:r>
        </a:p>
      </dsp:txBody>
      <dsp:txXfrm>
        <a:off x="4677976" y="3595531"/>
        <a:ext cx="1600430" cy="936938"/>
      </dsp:txXfrm>
    </dsp:sp>
    <dsp:sp modelId="{88A337F8-0831-423A-AE06-AFDD72E2FA95}">
      <dsp:nvSpPr>
        <dsp:cNvPr id="0" name=""/>
        <dsp:cNvSpPr/>
      </dsp:nvSpPr>
      <dsp:spPr>
        <a:xfrm>
          <a:off x="6473430" y="3858317"/>
          <a:ext cx="351650" cy="4113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/>
        </a:p>
      </dsp:txBody>
      <dsp:txXfrm>
        <a:off x="6473430" y="3940590"/>
        <a:ext cx="246155" cy="246819"/>
      </dsp:txXfrm>
    </dsp:sp>
    <dsp:sp modelId="{23538E5B-B4B7-4717-98C8-C60E48F0E6A6}">
      <dsp:nvSpPr>
        <dsp:cNvPr id="0" name=""/>
        <dsp:cNvSpPr/>
      </dsp:nvSpPr>
      <dsp:spPr>
        <a:xfrm>
          <a:off x="6971050" y="3566381"/>
          <a:ext cx="1658730" cy="995238"/>
        </a:xfrm>
        <a:prstGeom prst="roundRect">
          <a:avLst>
            <a:gd name="adj" fmla="val 1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июль</a:t>
          </a:r>
        </a:p>
      </dsp:txBody>
      <dsp:txXfrm>
        <a:off x="7000200" y="3595531"/>
        <a:ext cx="1600430" cy="936938"/>
      </dsp:txXfrm>
    </dsp:sp>
    <dsp:sp modelId="{AF0E0A21-F77B-4CC0-B638-F4B4636BE41D}">
      <dsp:nvSpPr>
        <dsp:cNvPr id="0" name=""/>
        <dsp:cNvSpPr/>
      </dsp:nvSpPr>
      <dsp:spPr>
        <a:xfrm>
          <a:off x="8795654" y="3858317"/>
          <a:ext cx="351650" cy="4113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/>
        </a:p>
      </dsp:txBody>
      <dsp:txXfrm>
        <a:off x="8795654" y="3940590"/>
        <a:ext cx="246155" cy="246819"/>
      </dsp:txXfrm>
    </dsp:sp>
    <dsp:sp modelId="{0C0B0C87-13F6-41AB-9F8D-EF4408E3A463}">
      <dsp:nvSpPr>
        <dsp:cNvPr id="0" name=""/>
        <dsp:cNvSpPr/>
      </dsp:nvSpPr>
      <dsp:spPr>
        <a:xfrm>
          <a:off x="9293273" y="3566381"/>
          <a:ext cx="1658730" cy="995238"/>
        </a:xfrm>
        <a:prstGeom prst="roundRect">
          <a:avLst>
            <a:gd name="adj" fmla="val 1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сентябрь</a:t>
          </a:r>
        </a:p>
      </dsp:txBody>
      <dsp:txXfrm>
        <a:off x="9322423" y="3595531"/>
        <a:ext cx="1600430" cy="936938"/>
      </dsp:txXfrm>
    </dsp:sp>
    <dsp:sp modelId="{7F45B230-2D2A-4CFB-9CF0-2BEF2F538E3D}">
      <dsp:nvSpPr>
        <dsp:cNvPr id="0" name=""/>
        <dsp:cNvSpPr/>
      </dsp:nvSpPr>
      <dsp:spPr>
        <a:xfrm>
          <a:off x="11117877" y="3858317"/>
          <a:ext cx="351650" cy="4113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/>
        </a:p>
      </dsp:txBody>
      <dsp:txXfrm>
        <a:off x="11117877" y="3940590"/>
        <a:ext cx="246155" cy="246819"/>
      </dsp:txXfrm>
    </dsp:sp>
    <dsp:sp modelId="{CE7E0FFB-22DD-4EE1-96BE-DFCF1F56ACA7}">
      <dsp:nvSpPr>
        <dsp:cNvPr id="0" name=""/>
        <dsp:cNvSpPr/>
      </dsp:nvSpPr>
      <dsp:spPr>
        <a:xfrm>
          <a:off x="11615496" y="3566381"/>
          <a:ext cx="1658730" cy="995238"/>
        </a:xfrm>
        <a:prstGeom prst="roundRect">
          <a:avLst>
            <a:gd name="adj" fmla="val 10000"/>
          </a:avLst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ноябрь</a:t>
          </a:r>
        </a:p>
      </dsp:txBody>
      <dsp:txXfrm>
        <a:off x="11644646" y="3595531"/>
        <a:ext cx="1600430" cy="936938"/>
      </dsp:txXfrm>
    </dsp:sp>
    <dsp:sp modelId="{8D511C14-2FEA-4C69-9017-06775306B866}">
      <dsp:nvSpPr>
        <dsp:cNvPr id="0" name=""/>
        <dsp:cNvSpPr/>
      </dsp:nvSpPr>
      <dsp:spPr>
        <a:xfrm>
          <a:off x="13440100" y="3858317"/>
          <a:ext cx="351650" cy="4113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/>
        </a:p>
      </dsp:txBody>
      <dsp:txXfrm>
        <a:off x="13440100" y="3940590"/>
        <a:ext cx="246155" cy="246819"/>
      </dsp:txXfrm>
    </dsp:sp>
    <dsp:sp modelId="{6B365696-49AE-447D-9FB7-FB579887EE72}">
      <dsp:nvSpPr>
        <dsp:cNvPr id="0" name=""/>
        <dsp:cNvSpPr/>
      </dsp:nvSpPr>
      <dsp:spPr>
        <a:xfrm>
          <a:off x="13937719" y="3566381"/>
          <a:ext cx="1658730" cy="995238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декабрь</a:t>
          </a:r>
        </a:p>
      </dsp:txBody>
      <dsp:txXfrm>
        <a:off x="13966869" y="3595531"/>
        <a:ext cx="1600430" cy="93693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16FC19-0E04-49BC-961A-4727C0748E79}">
      <dsp:nvSpPr>
        <dsp:cNvPr id="0" name=""/>
        <dsp:cNvSpPr/>
      </dsp:nvSpPr>
      <dsp:spPr>
        <a:xfrm>
          <a:off x="0" y="0"/>
          <a:ext cx="4921268" cy="3794471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u="sng" kern="1200" dirty="0">
              <a:solidFill>
                <a:schemeClr val="tx1"/>
              </a:solidFill>
            </a:rPr>
            <a:t>Цели и приоритеты</a:t>
          </a:r>
          <a:endParaRPr lang="ru-RU" sz="2800" kern="1200" baseline="0" dirty="0">
            <a:solidFill>
              <a:schemeClr val="tx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baseline="0" dirty="0">
              <a:solidFill>
                <a:schemeClr val="tx1"/>
              </a:solidFill>
            </a:rPr>
            <a:t>Улучшение и поддержание имиджа компании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baseline="0" dirty="0">
              <a:solidFill>
                <a:schemeClr val="tx1"/>
              </a:solidFill>
            </a:rPr>
            <a:t>Развитие </a:t>
          </a:r>
          <a:br>
            <a:rPr lang="ru-RU" sz="2800" kern="1200" baseline="0" dirty="0">
              <a:solidFill>
                <a:schemeClr val="tx1"/>
              </a:solidFill>
            </a:rPr>
          </a:br>
          <a:r>
            <a:rPr lang="ru-RU" sz="2800" kern="1200" baseline="0" dirty="0">
              <a:solidFill>
                <a:schemeClr val="tx1"/>
              </a:solidFill>
            </a:rPr>
            <a:t>медицинских технологий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baseline="0" dirty="0">
              <a:solidFill>
                <a:schemeClr val="tx1"/>
              </a:solidFill>
            </a:rPr>
            <a:t>Продвижение </a:t>
          </a:r>
          <a:br>
            <a:rPr lang="ru-RU" sz="2800" kern="1200" baseline="0" dirty="0">
              <a:solidFill>
                <a:schemeClr val="tx1"/>
              </a:solidFill>
            </a:rPr>
          </a:br>
          <a:r>
            <a:rPr lang="ru-RU" sz="2800" kern="1200" baseline="0" dirty="0">
              <a:solidFill>
                <a:schemeClr val="tx1"/>
              </a:solidFill>
            </a:rPr>
            <a:t>новой продукции</a:t>
          </a:r>
        </a:p>
      </dsp:txBody>
      <dsp:txXfrm>
        <a:off x="0" y="0"/>
        <a:ext cx="4921268" cy="3794471"/>
      </dsp:txXfrm>
    </dsp:sp>
    <dsp:sp modelId="{1F7E7205-98CA-4778-B92C-9457E72E5471}">
      <dsp:nvSpPr>
        <dsp:cNvPr id="0" name=""/>
        <dsp:cNvSpPr/>
      </dsp:nvSpPr>
      <dsp:spPr>
        <a:xfrm>
          <a:off x="11242458" y="0"/>
          <a:ext cx="4432777" cy="3790422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u="sng" kern="1200">
              <a:solidFill>
                <a:schemeClr val="tx1"/>
              </a:solidFill>
            </a:rPr>
            <a:t>Страхи и вызовы</a:t>
          </a:r>
          <a:endParaRPr lang="ru-RU" sz="3000" b="1" u="sng" kern="1200" dirty="0">
            <a:solidFill>
              <a:schemeClr val="tx1"/>
            </a:solidFill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000" kern="1200" dirty="0">
              <a:solidFill>
                <a:schemeClr val="tx1"/>
              </a:solidFill>
            </a:rPr>
            <a:t>Большое количество конкурентов в сегменте</a:t>
          </a:r>
          <a:endParaRPr lang="ru-RU" sz="3000" b="1" u="sng" kern="1200" dirty="0">
            <a:solidFill>
              <a:schemeClr val="tx1"/>
            </a:solidFill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000" kern="1200" dirty="0">
              <a:solidFill>
                <a:schemeClr val="tx1"/>
              </a:solidFill>
            </a:rPr>
            <a:t>Большое количество малоизученных болезней</a:t>
          </a:r>
          <a:endParaRPr lang="ru-RU" sz="3000" b="1" u="sng" kern="1200" dirty="0">
            <a:solidFill>
              <a:schemeClr val="tx1"/>
            </a:solidFill>
          </a:endParaRPr>
        </a:p>
      </dsp:txBody>
      <dsp:txXfrm>
        <a:off x="11242458" y="0"/>
        <a:ext cx="4432777" cy="3790422"/>
      </dsp:txXfrm>
    </dsp:sp>
    <dsp:sp modelId="{E876708D-5FBA-4AFE-84CA-837F34CEEF31}">
      <dsp:nvSpPr>
        <dsp:cNvPr id="0" name=""/>
        <dsp:cNvSpPr/>
      </dsp:nvSpPr>
      <dsp:spPr>
        <a:xfrm>
          <a:off x="5292179" y="0"/>
          <a:ext cx="5523573" cy="3800527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u="sng" kern="1200" dirty="0">
              <a:solidFill>
                <a:schemeClr val="tx1"/>
              </a:solidFill>
            </a:rPr>
            <a:t>Драйверы и стремления</a:t>
          </a:r>
          <a:endParaRPr lang="ru-RU" sz="2800" kern="1200" dirty="0">
            <a:solidFill>
              <a:schemeClr val="tx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>
              <a:solidFill>
                <a:schemeClr val="tx1"/>
              </a:solidFill>
            </a:rPr>
            <a:t>Растущий рынок </a:t>
          </a:r>
          <a:br>
            <a:rPr lang="ru-RU" sz="2800" kern="1200" dirty="0">
              <a:solidFill>
                <a:schemeClr val="tx1"/>
              </a:solidFill>
            </a:rPr>
          </a:br>
          <a:r>
            <a:rPr lang="ru-RU" sz="2800" kern="1200" dirty="0">
              <a:solidFill>
                <a:schemeClr val="tx1"/>
              </a:solidFill>
            </a:rPr>
            <a:t>медицинских технологий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>
              <a:solidFill>
                <a:schemeClr val="tx1"/>
              </a:solidFill>
            </a:rPr>
            <a:t>Улучшение качества продукции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>
              <a:solidFill>
                <a:schemeClr val="tx1"/>
              </a:solidFill>
            </a:rPr>
            <a:t>Использование </a:t>
          </a:r>
          <a:br>
            <a:rPr lang="ru-RU" sz="2800" kern="1200" dirty="0">
              <a:solidFill>
                <a:schemeClr val="tx1"/>
              </a:solidFill>
            </a:rPr>
          </a:br>
          <a:r>
            <a:rPr lang="ru-RU" sz="2800" kern="1200" dirty="0">
              <a:solidFill>
                <a:schemeClr val="tx1"/>
              </a:solidFill>
            </a:rPr>
            <a:t>передовых технологий </a:t>
          </a:r>
        </a:p>
      </dsp:txBody>
      <dsp:txXfrm>
        <a:off x="5292179" y="0"/>
        <a:ext cx="5523573" cy="3800527"/>
      </dsp:txXfrm>
    </dsp:sp>
    <dsp:sp modelId="{46149290-CF7F-4F46-8CD9-0A097DFFCCC3}">
      <dsp:nvSpPr>
        <dsp:cNvPr id="0" name=""/>
        <dsp:cNvSpPr/>
      </dsp:nvSpPr>
      <dsp:spPr>
        <a:xfrm>
          <a:off x="0" y="4135964"/>
          <a:ext cx="3346275" cy="3815683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u="sng" kern="1200">
              <a:solidFill>
                <a:schemeClr val="tx1"/>
              </a:solidFill>
            </a:rPr>
            <a:t>Информация</a:t>
          </a:r>
          <a:endParaRPr lang="ru-RU" sz="2800" kern="1200" dirty="0">
            <a:solidFill>
              <a:schemeClr val="tx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>
              <a:solidFill>
                <a:schemeClr val="tx1"/>
              </a:solidFill>
            </a:rPr>
            <a:t>Высшее образование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>
              <a:solidFill>
                <a:schemeClr val="tx1"/>
              </a:solidFill>
            </a:rPr>
            <a:t>Занимает руководящую должность </a:t>
          </a:r>
          <a:r>
            <a:rPr lang="en-US" sz="2800" kern="1200">
              <a:solidFill>
                <a:schemeClr val="tx1"/>
              </a:solidFill>
            </a:rPr>
            <a:t>CEO/CTO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0" y="4135964"/>
        <a:ext cx="3346275" cy="3815683"/>
      </dsp:txXfrm>
    </dsp:sp>
    <dsp:sp modelId="{9C841CA8-D5FA-4F87-94C2-0C1A2FAD3AED}">
      <dsp:nvSpPr>
        <dsp:cNvPr id="0" name=""/>
        <dsp:cNvSpPr/>
      </dsp:nvSpPr>
      <dsp:spPr>
        <a:xfrm>
          <a:off x="3731462" y="4151087"/>
          <a:ext cx="4721410" cy="3812404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u="sng" kern="1200" dirty="0" err="1">
              <a:solidFill>
                <a:schemeClr val="tx1"/>
              </a:solidFill>
            </a:rPr>
            <a:t>Фирмографика</a:t>
          </a:r>
          <a:endParaRPr lang="ru-RU" sz="2800" kern="1200" dirty="0">
            <a:solidFill>
              <a:schemeClr val="tx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>
              <a:solidFill>
                <a:schemeClr val="tx1"/>
              </a:solidFill>
            </a:rPr>
            <a:t>Сегмент:</a:t>
          </a:r>
          <a:br>
            <a:rPr lang="ru-RU" sz="2800" kern="1200" dirty="0">
              <a:solidFill>
                <a:schemeClr val="tx1"/>
              </a:solidFill>
            </a:rPr>
          </a:br>
          <a:r>
            <a:rPr lang="ru-RU" sz="2800" kern="1200" dirty="0">
              <a:solidFill>
                <a:schemeClr val="tx1"/>
              </a:solidFill>
            </a:rPr>
            <a:t>Медицинские технологии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>
              <a:solidFill>
                <a:schemeClr val="tx1"/>
              </a:solidFill>
            </a:rPr>
            <a:t>Направление продаж: </a:t>
          </a:r>
          <a:r>
            <a:rPr lang="en-US" sz="2800" kern="1200" dirty="0">
              <a:solidFill>
                <a:schemeClr val="tx1"/>
              </a:solidFill>
            </a:rPr>
            <a:t>B2B/B2C</a:t>
          </a:r>
          <a:endParaRPr lang="ru-RU" sz="2800" kern="1200" dirty="0">
            <a:solidFill>
              <a:schemeClr val="tx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>
              <a:solidFill>
                <a:schemeClr val="tx1"/>
              </a:solidFill>
            </a:rPr>
            <a:t>Количество сотрудников: </a:t>
          </a:r>
          <a:r>
            <a:rPr lang="en-US" sz="2800" kern="1200" dirty="0">
              <a:solidFill>
                <a:schemeClr val="tx1"/>
              </a:solidFill>
            </a:rPr>
            <a:t>&gt;50000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3731462" y="4151087"/>
        <a:ext cx="4721410" cy="3812404"/>
      </dsp:txXfrm>
    </dsp:sp>
    <dsp:sp modelId="{8C48BEA8-3B0F-44C5-8019-C3F989A3E0AD}">
      <dsp:nvSpPr>
        <dsp:cNvPr id="0" name=""/>
        <dsp:cNvSpPr/>
      </dsp:nvSpPr>
      <dsp:spPr>
        <a:xfrm>
          <a:off x="8821360" y="4188594"/>
          <a:ext cx="4550996" cy="3730565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u="sng" kern="1200" dirty="0">
              <a:solidFill>
                <a:schemeClr val="tx1"/>
              </a:solidFill>
            </a:rPr>
            <a:t>Ключевые </a:t>
          </a:r>
          <a:br>
            <a:rPr lang="ru-RU" sz="2800" b="1" u="sng" kern="1200" dirty="0">
              <a:solidFill>
                <a:schemeClr val="tx1"/>
              </a:solidFill>
            </a:rPr>
          </a:br>
          <a:r>
            <a:rPr lang="ru-RU" sz="2800" b="1" u="sng" kern="1200" dirty="0">
              <a:solidFill>
                <a:schemeClr val="tx1"/>
              </a:solidFill>
            </a:rPr>
            <a:t>характеристики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>
              <a:solidFill>
                <a:schemeClr val="tx1"/>
              </a:solidFill>
            </a:rPr>
            <a:t>Имеет большое влияние на организацию</a:t>
          </a:r>
          <a:endParaRPr lang="ru-RU" sz="2800" b="1" u="sng" kern="1200" dirty="0">
            <a:solidFill>
              <a:schemeClr val="tx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>
              <a:solidFill>
                <a:schemeClr val="tx1"/>
              </a:solidFill>
            </a:rPr>
            <a:t>Влияет на закупки и технологическое развитие компании</a:t>
          </a:r>
        </a:p>
      </dsp:txBody>
      <dsp:txXfrm>
        <a:off x="8821360" y="4188594"/>
        <a:ext cx="4550996" cy="3730565"/>
      </dsp:txXfrm>
    </dsp:sp>
    <dsp:sp modelId="{1CB48718-D3C7-4EB0-A0E3-FCD5E353E25D}">
      <dsp:nvSpPr>
        <dsp:cNvPr id="0" name=""/>
        <dsp:cNvSpPr/>
      </dsp:nvSpPr>
      <dsp:spPr>
        <a:xfrm>
          <a:off x="13789860" y="4203684"/>
          <a:ext cx="3072753" cy="370011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u="sng" kern="1200" dirty="0">
              <a:solidFill>
                <a:schemeClr val="tx1"/>
              </a:solidFill>
            </a:rPr>
            <a:t>Каналы для связи</a:t>
          </a:r>
        </a:p>
      </dsp:txBody>
      <dsp:txXfrm>
        <a:off x="13789860" y="4203684"/>
        <a:ext cx="3072753" cy="37001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D3CCFD-E781-4513-B176-CBB51614EB56}">
      <dsp:nvSpPr>
        <dsp:cNvPr id="0" name=""/>
        <dsp:cNvSpPr/>
      </dsp:nvSpPr>
      <dsp:spPr>
        <a:xfrm>
          <a:off x="3826605" y="2504668"/>
          <a:ext cx="310377" cy="24209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0945"/>
              </a:lnTo>
              <a:lnTo>
                <a:pt x="310377" y="2420945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F5C075-DE13-4C25-8F1D-9F0F6B596757}">
      <dsp:nvSpPr>
        <dsp:cNvPr id="0" name=""/>
        <dsp:cNvSpPr/>
      </dsp:nvSpPr>
      <dsp:spPr>
        <a:xfrm>
          <a:off x="3826605" y="2504668"/>
          <a:ext cx="310377" cy="9518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1824"/>
              </a:lnTo>
              <a:lnTo>
                <a:pt x="310377" y="951824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DBC921-9564-46BA-9FA3-030EB3E8E777}">
      <dsp:nvSpPr>
        <dsp:cNvPr id="0" name=""/>
        <dsp:cNvSpPr/>
      </dsp:nvSpPr>
      <dsp:spPr>
        <a:xfrm>
          <a:off x="3402422" y="1035548"/>
          <a:ext cx="1251856" cy="434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264"/>
              </a:lnTo>
              <a:lnTo>
                <a:pt x="1251856" y="217264"/>
              </a:lnTo>
              <a:lnTo>
                <a:pt x="1251856" y="434528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13BF25-0A46-4F14-984E-BC902DAB8695}">
      <dsp:nvSpPr>
        <dsp:cNvPr id="0" name=""/>
        <dsp:cNvSpPr/>
      </dsp:nvSpPr>
      <dsp:spPr>
        <a:xfrm>
          <a:off x="1322892" y="2504668"/>
          <a:ext cx="310377" cy="53591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59186"/>
              </a:lnTo>
              <a:lnTo>
                <a:pt x="310377" y="5359186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D4F6E5-2C4F-4C1C-AB39-F6F7BD2AF963}">
      <dsp:nvSpPr>
        <dsp:cNvPr id="0" name=""/>
        <dsp:cNvSpPr/>
      </dsp:nvSpPr>
      <dsp:spPr>
        <a:xfrm>
          <a:off x="1322892" y="2504668"/>
          <a:ext cx="310377" cy="38900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90066"/>
              </a:lnTo>
              <a:lnTo>
                <a:pt x="310377" y="3890066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872208-659E-4983-BC29-4A1AF53D008D}">
      <dsp:nvSpPr>
        <dsp:cNvPr id="0" name=""/>
        <dsp:cNvSpPr/>
      </dsp:nvSpPr>
      <dsp:spPr>
        <a:xfrm>
          <a:off x="1322892" y="2504668"/>
          <a:ext cx="310377" cy="24209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0945"/>
              </a:lnTo>
              <a:lnTo>
                <a:pt x="310377" y="2420945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297DB3-3297-44A2-867C-B18B81BF1C68}">
      <dsp:nvSpPr>
        <dsp:cNvPr id="0" name=""/>
        <dsp:cNvSpPr/>
      </dsp:nvSpPr>
      <dsp:spPr>
        <a:xfrm>
          <a:off x="1322892" y="2504668"/>
          <a:ext cx="310377" cy="9518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1824"/>
              </a:lnTo>
              <a:lnTo>
                <a:pt x="310377" y="951824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89385E-FFEB-4E6F-B4E8-BD730F19098A}">
      <dsp:nvSpPr>
        <dsp:cNvPr id="0" name=""/>
        <dsp:cNvSpPr/>
      </dsp:nvSpPr>
      <dsp:spPr>
        <a:xfrm>
          <a:off x="2150566" y="1035548"/>
          <a:ext cx="1251856" cy="434528"/>
        </a:xfrm>
        <a:custGeom>
          <a:avLst/>
          <a:gdLst/>
          <a:ahLst/>
          <a:cxnLst/>
          <a:rect l="0" t="0" r="0" b="0"/>
          <a:pathLst>
            <a:path>
              <a:moveTo>
                <a:pt x="1251856" y="0"/>
              </a:moveTo>
              <a:lnTo>
                <a:pt x="1251856" y="217264"/>
              </a:lnTo>
              <a:lnTo>
                <a:pt x="0" y="217264"/>
              </a:lnTo>
              <a:lnTo>
                <a:pt x="0" y="434528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2C7B2C-A10A-4846-8E46-4156466354C8}">
      <dsp:nvSpPr>
        <dsp:cNvPr id="0" name=""/>
        <dsp:cNvSpPr/>
      </dsp:nvSpPr>
      <dsp:spPr>
        <a:xfrm>
          <a:off x="2367830" y="956"/>
          <a:ext cx="2069184" cy="10345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0000"/>
              </a:solidFill>
            </a:rPr>
            <a:t>Преимущества</a:t>
          </a:r>
        </a:p>
      </dsp:txBody>
      <dsp:txXfrm>
        <a:off x="2367830" y="956"/>
        <a:ext cx="2069184" cy="1034592"/>
      </dsp:txXfrm>
    </dsp:sp>
    <dsp:sp modelId="{FEB7D0ED-0E01-4C90-A8F2-E2085061371C}">
      <dsp:nvSpPr>
        <dsp:cNvPr id="0" name=""/>
        <dsp:cNvSpPr/>
      </dsp:nvSpPr>
      <dsp:spPr>
        <a:xfrm>
          <a:off x="1115974" y="1470076"/>
          <a:ext cx="2069184" cy="10345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0000"/>
              </a:solidFill>
            </a:rPr>
            <a:t>Конкурентные </a:t>
          </a:r>
        </a:p>
      </dsp:txBody>
      <dsp:txXfrm>
        <a:off x="1115974" y="1470076"/>
        <a:ext cx="2069184" cy="1034592"/>
      </dsp:txXfrm>
    </dsp:sp>
    <dsp:sp modelId="{64018064-43E8-4E33-A930-E15CF351BE25}">
      <dsp:nvSpPr>
        <dsp:cNvPr id="0" name=""/>
        <dsp:cNvSpPr/>
      </dsp:nvSpPr>
      <dsp:spPr>
        <a:xfrm>
          <a:off x="1633270" y="2939197"/>
          <a:ext cx="2069184" cy="10345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0000"/>
              </a:solidFill>
            </a:rPr>
            <a:t>Дешевизна и простота синтеза</a:t>
          </a:r>
        </a:p>
      </dsp:txBody>
      <dsp:txXfrm>
        <a:off x="1633270" y="2939197"/>
        <a:ext cx="2069184" cy="1034592"/>
      </dsp:txXfrm>
    </dsp:sp>
    <dsp:sp modelId="{2456927C-3EC0-4636-B8AC-B959C4655F31}">
      <dsp:nvSpPr>
        <dsp:cNvPr id="0" name=""/>
        <dsp:cNvSpPr/>
      </dsp:nvSpPr>
      <dsp:spPr>
        <a:xfrm>
          <a:off x="1633270" y="4408318"/>
          <a:ext cx="2069184" cy="10345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0000"/>
              </a:solidFill>
            </a:rPr>
            <a:t>Высокая чувствительность</a:t>
          </a:r>
        </a:p>
      </dsp:txBody>
      <dsp:txXfrm>
        <a:off x="1633270" y="4408318"/>
        <a:ext cx="2069184" cy="1034592"/>
      </dsp:txXfrm>
    </dsp:sp>
    <dsp:sp modelId="{1772FEEA-4B7F-4191-9180-42B2DF80A7B8}">
      <dsp:nvSpPr>
        <dsp:cNvPr id="0" name=""/>
        <dsp:cNvSpPr/>
      </dsp:nvSpPr>
      <dsp:spPr>
        <a:xfrm>
          <a:off x="1633270" y="5877439"/>
          <a:ext cx="2069184" cy="10345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0000"/>
              </a:solidFill>
            </a:rPr>
            <a:t>Устойчивость к деградации</a:t>
          </a:r>
        </a:p>
      </dsp:txBody>
      <dsp:txXfrm>
        <a:off x="1633270" y="5877439"/>
        <a:ext cx="2069184" cy="1034592"/>
      </dsp:txXfrm>
    </dsp:sp>
    <dsp:sp modelId="{4E2BC94D-4010-43D6-9171-9A0895B2C79B}">
      <dsp:nvSpPr>
        <dsp:cNvPr id="0" name=""/>
        <dsp:cNvSpPr/>
      </dsp:nvSpPr>
      <dsp:spPr>
        <a:xfrm>
          <a:off x="1633270" y="7346559"/>
          <a:ext cx="2069184" cy="10345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0000"/>
              </a:solidFill>
            </a:rPr>
            <a:t>Перестраиваемая длина волны</a:t>
          </a:r>
        </a:p>
      </dsp:txBody>
      <dsp:txXfrm>
        <a:off x="1633270" y="7346559"/>
        <a:ext cx="2069184" cy="1034592"/>
      </dsp:txXfrm>
    </dsp:sp>
    <dsp:sp modelId="{91981A24-02A2-45A9-BA82-74F90728F032}">
      <dsp:nvSpPr>
        <dsp:cNvPr id="0" name=""/>
        <dsp:cNvSpPr/>
      </dsp:nvSpPr>
      <dsp:spPr>
        <a:xfrm>
          <a:off x="3619686" y="1470076"/>
          <a:ext cx="2069184" cy="10345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0000"/>
              </a:solidFill>
            </a:rPr>
            <a:t>Нерыночные</a:t>
          </a:r>
        </a:p>
      </dsp:txBody>
      <dsp:txXfrm>
        <a:off x="3619686" y="1470076"/>
        <a:ext cx="2069184" cy="1034592"/>
      </dsp:txXfrm>
    </dsp:sp>
    <dsp:sp modelId="{4996EEDB-7FC6-4ACE-BC69-552332BE3921}">
      <dsp:nvSpPr>
        <dsp:cNvPr id="0" name=""/>
        <dsp:cNvSpPr/>
      </dsp:nvSpPr>
      <dsp:spPr>
        <a:xfrm>
          <a:off x="4136982" y="2939197"/>
          <a:ext cx="2069184" cy="10345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0000"/>
              </a:solidFill>
            </a:rPr>
            <a:t>Уникальное лабораторное оборудование</a:t>
          </a:r>
        </a:p>
      </dsp:txBody>
      <dsp:txXfrm>
        <a:off x="4136982" y="2939197"/>
        <a:ext cx="2069184" cy="1034592"/>
      </dsp:txXfrm>
    </dsp:sp>
    <dsp:sp modelId="{8528207B-258A-4473-B741-DD7B7B7834FD}">
      <dsp:nvSpPr>
        <dsp:cNvPr id="0" name=""/>
        <dsp:cNvSpPr/>
      </dsp:nvSpPr>
      <dsp:spPr>
        <a:xfrm>
          <a:off x="4136982" y="4408318"/>
          <a:ext cx="2069184" cy="10345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0000"/>
              </a:solidFill>
            </a:rPr>
            <a:t>Научные сотрудничества с институтами и лабораториями</a:t>
          </a:r>
        </a:p>
      </dsp:txBody>
      <dsp:txXfrm>
        <a:off x="4136982" y="4408318"/>
        <a:ext cx="2069184" cy="103459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16FC19-0E04-49BC-961A-4727C0748E79}">
      <dsp:nvSpPr>
        <dsp:cNvPr id="0" name=""/>
        <dsp:cNvSpPr/>
      </dsp:nvSpPr>
      <dsp:spPr>
        <a:xfrm>
          <a:off x="3781251" y="0"/>
          <a:ext cx="4265399" cy="35378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u="sng" kern="1200">
              <a:solidFill>
                <a:schemeClr val="tx1"/>
              </a:solidFill>
            </a:rPr>
            <a:t>Цели и приоритеты</a:t>
          </a:r>
          <a:endParaRPr lang="ru-RU" sz="2800" kern="1200" baseline="0" dirty="0">
            <a:solidFill>
              <a:schemeClr val="tx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baseline="0">
              <a:solidFill>
                <a:schemeClr val="tx1"/>
              </a:solidFill>
            </a:rPr>
            <a:t>Улучшение и поддержание имиджа компании</a:t>
          </a:r>
          <a:endParaRPr lang="ru-RU" sz="2800" kern="1200" baseline="0" dirty="0">
            <a:solidFill>
              <a:schemeClr val="tx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baseline="0">
              <a:solidFill>
                <a:schemeClr val="tx1"/>
              </a:solidFill>
            </a:rPr>
            <a:t>Развитие медицинских технологий</a:t>
          </a:r>
          <a:endParaRPr lang="ru-RU" sz="2800" kern="1200" baseline="0" dirty="0">
            <a:solidFill>
              <a:schemeClr val="tx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baseline="0" dirty="0">
              <a:solidFill>
                <a:schemeClr val="tx1"/>
              </a:solidFill>
            </a:rPr>
            <a:t>Продвижение новой продукции</a:t>
          </a:r>
        </a:p>
      </dsp:txBody>
      <dsp:txXfrm>
        <a:off x="3781251" y="0"/>
        <a:ext cx="4265399" cy="3537822"/>
      </dsp:txXfrm>
    </dsp:sp>
    <dsp:sp modelId="{1F7E7205-98CA-4778-B92C-9457E72E5471}">
      <dsp:nvSpPr>
        <dsp:cNvPr id="0" name=""/>
        <dsp:cNvSpPr/>
      </dsp:nvSpPr>
      <dsp:spPr>
        <a:xfrm>
          <a:off x="13241793" y="0"/>
          <a:ext cx="3874990" cy="3537822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u="sng" kern="1200">
              <a:solidFill>
                <a:schemeClr val="tx1"/>
              </a:solidFill>
            </a:rPr>
            <a:t>Страхи и вызовы</a:t>
          </a:r>
          <a:endParaRPr lang="ru-RU" sz="3000" b="1" u="sng" kern="1200" dirty="0">
            <a:solidFill>
              <a:schemeClr val="tx1"/>
            </a:solidFill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000" kern="1200">
              <a:solidFill>
                <a:schemeClr val="tx1"/>
              </a:solidFill>
            </a:rPr>
            <a:t>Большое количество конкурентов в сегменте</a:t>
          </a:r>
          <a:endParaRPr lang="ru-RU" sz="3000" b="1" u="sng" kern="1200" dirty="0">
            <a:solidFill>
              <a:schemeClr val="tx1"/>
            </a:solidFill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000" kern="1200">
              <a:solidFill>
                <a:schemeClr val="tx1"/>
              </a:solidFill>
            </a:rPr>
            <a:t>Большое количество малоизученных болезней</a:t>
          </a:r>
          <a:endParaRPr lang="ru-RU" sz="3000" b="1" u="sng" kern="1200" dirty="0">
            <a:solidFill>
              <a:schemeClr val="tx1"/>
            </a:solidFill>
          </a:endParaRPr>
        </a:p>
      </dsp:txBody>
      <dsp:txXfrm>
        <a:off x="13241793" y="0"/>
        <a:ext cx="3874990" cy="3537822"/>
      </dsp:txXfrm>
    </dsp:sp>
    <dsp:sp modelId="{E876708D-5FBA-4AFE-84CA-837F34CEEF31}">
      <dsp:nvSpPr>
        <dsp:cNvPr id="0" name=""/>
        <dsp:cNvSpPr/>
      </dsp:nvSpPr>
      <dsp:spPr>
        <a:xfrm>
          <a:off x="8241911" y="0"/>
          <a:ext cx="4771479" cy="3537822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u="sng" kern="1200">
              <a:solidFill>
                <a:schemeClr val="tx1"/>
              </a:solidFill>
            </a:rPr>
            <a:t>Драйверы и стремления</a:t>
          </a:r>
          <a:endParaRPr lang="ru-RU" sz="2800" kern="1200" dirty="0">
            <a:solidFill>
              <a:schemeClr val="tx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>
              <a:solidFill>
                <a:schemeClr val="tx1"/>
              </a:solidFill>
            </a:rPr>
            <a:t>Растущий рынок медицинских технологий</a:t>
          </a:r>
          <a:endParaRPr lang="ru-RU" sz="2800" kern="1200" dirty="0">
            <a:solidFill>
              <a:schemeClr val="tx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>
              <a:solidFill>
                <a:schemeClr val="tx1"/>
              </a:solidFill>
            </a:rPr>
            <a:t>Улучшение качества продукции</a:t>
          </a:r>
          <a:endParaRPr lang="ru-RU" sz="2800" kern="1200" dirty="0">
            <a:solidFill>
              <a:schemeClr val="tx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>
              <a:solidFill>
                <a:schemeClr val="tx1"/>
              </a:solidFill>
            </a:rPr>
            <a:t>Использование передовых технологий </a:t>
          </a:r>
        </a:p>
      </dsp:txBody>
      <dsp:txXfrm>
        <a:off x="8241911" y="0"/>
        <a:ext cx="4771479" cy="3537822"/>
      </dsp:txXfrm>
    </dsp:sp>
    <dsp:sp modelId="{46149290-CF7F-4F46-8CD9-0A097DFFCCC3}">
      <dsp:nvSpPr>
        <dsp:cNvPr id="0" name=""/>
        <dsp:cNvSpPr/>
      </dsp:nvSpPr>
      <dsp:spPr>
        <a:xfrm>
          <a:off x="0" y="4152245"/>
          <a:ext cx="3428104" cy="36971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u="sng" kern="1200">
              <a:solidFill>
                <a:schemeClr val="tx1"/>
              </a:solidFill>
            </a:rPr>
            <a:t>Информация</a:t>
          </a:r>
          <a:endParaRPr lang="ru-RU" sz="2800" kern="1200" dirty="0">
            <a:solidFill>
              <a:schemeClr val="tx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>
              <a:solidFill>
                <a:schemeClr val="tx1"/>
              </a:solidFill>
            </a:rPr>
            <a:t>Высшее образование</a:t>
          </a:r>
          <a:endParaRPr lang="ru-RU" sz="2800" kern="1200" dirty="0">
            <a:solidFill>
              <a:schemeClr val="tx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>
              <a:solidFill>
                <a:schemeClr val="tx1"/>
              </a:solidFill>
            </a:rPr>
            <a:t>Занимает руководящую должность </a:t>
          </a:r>
          <a:r>
            <a:rPr lang="en-US" sz="2800" kern="1200">
              <a:solidFill>
                <a:schemeClr val="tx1"/>
              </a:solidFill>
            </a:rPr>
            <a:t>CEO/CTO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0" y="4152245"/>
        <a:ext cx="3428104" cy="3697112"/>
      </dsp:txXfrm>
    </dsp:sp>
    <dsp:sp modelId="{9C841CA8-D5FA-4F87-94C2-0C1A2FAD3AED}">
      <dsp:nvSpPr>
        <dsp:cNvPr id="0" name=""/>
        <dsp:cNvSpPr/>
      </dsp:nvSpPr>
      <dsp:spPr>
        <a:xfrm>
          <a:off x="3733947" y="4183472"/>
          <a:ext cx="4292890" cy="36956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u="sng" kern="1200">
              <a:solidFill>
                <a:schemeClr val="tx1"/>
              </a:solidFill>
            </a:rPr>
            <a:t>Фирмографика</a:t>
          </a:r>
          <a:endParaRPr lang="ru-RU" sz="2800" kern="1200" dirty="0">
            <a:solidFill>
              <a:schemeClr val="tx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>
              <a:solidFill>
                <a:schemeClr val="tx1"/>
              </a:solidFill>
            </a:rPr>
            <a:t>Сегмент: Медицинские технологии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>
              <a:solidFill>
                <a:schemeClr val="tx1"/>
              </a:solidFill>
            </a:rPr>
            <a:t>Направление продаж: </a:t>
          </a:r>
          <a:r>
            <a:rPr lang="en-US" sz="2800" kern="1200" dirty="0">
              <a:solidFill>
                <a:schemeClr val="tx1"/>
              </a:solidFill>
            </a:rPr>
            <a:t>B2B/B2C</a:t>
          </a:r>
          <a:endParaRPr lang="ru-RU" sz="2800" kern="1200" dirty="0">
            <a:solidFill>
              <a:schemeClr val="tx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>
              <a:solidFill>
                <a:schemeClr val="tx1"/>
              </a:solidFill>
            </a:rPr>
            <a:t>Количество сотрудников: </a:t>
          </a:r>
          <a:r>
            <a:rPr lang="en-US" sz="2800" kern="1200">
              <a:solidFill>
                <a:schemeClr val="tx1"/>
              </a:solidFill>
            </a:rPr>
            <a:t>&gt;50000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3733947" y="4183472"/>
        <a:ext cx="4292890" cy="3695648"/>
      </dsp:txXfrm>
    </dsp:sp>
    <dsp:sp modelId="{8C48BEA8-3B0F-44C5-8019-C3F989A3E0AD}">
      <dsp:nvSpPr>
        <dsp:cNvPr id="0" name=""/>
        <dsp:cNvSpPr/>
      </dsp:nvSpPr>
      <dsp:spPr>
        <a:xfrm>
          <a:off x="8797789" y="4169505"/>
          <a:ext cx="4084494" cy="36956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u="sng" kern="1200" dirty="0">
              <a:solidFill>
                <a:schemeClr val="tx1"/>
              </a:solidFill>
            </a:rPr>
            <a:t>Ключевые </a:t>
          </a:r>
          <a:br>
            <a:rPr lang="ru-RU" sz="2800" b="1" u="sng" kern="1200" dirty="0">
              <a:solidFill>
                <a:schemeClr val="tx1"/>
              </a:solidFill>
            </a:rPr>
          </a:br>
          <a:r>
            <a:rPr lang="ru-RU" sz="2800" b="1" u="sng" kern="1200" dirty="0">
              <a:solidFill>
                <a:schemeClr val="tx1"/>
              </a:solidFill>
            </a:rPr>
            <a:t>характеристики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>
              <a:solidFill>
                <a:schemeClr val="tx1"/>
              </a:solidFill>
            </a:rPr>
            <a:t>Имеет большое влияние на организацию</a:t>
          </a:r>
          <a:endParaRPr lang="ru-RU" sz="2800" b="1" u="sng" kern="1200" dirty="0">
            <a:solidFill>
              <a:schemeClr val="tx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>
              <a:solidFill>
                <a:schemeClr val="tx1"/>
              </a:solidFill>
            </a:rPr>
            <a:t>Влияет на закупки и технологическое развитие компании</a:t>
          </a:r>
        </a:p>
      </dsp:txBody>
      <dsp:txXfrm>
        <a:off x="8797789" y="4169505"/>
        <a:ext cx="4084494" cy="3695648"/>
      </dsp:txXfrm>
    </dsp:sp>
    <dsp:sp modelId="{1CB48718-D3C7-4EB0-A0E3-FCD5E353E25D}">
      <dsp:nvSpPr>
        <dsp:cNvPr id="0" name=""/>
        <dsp:cNvSpPr/>
      </dsp:nvSpPr>
      <dsp:spPr>
        <a:xfrm>
          <a:off x="13304340" y="4194811"/>
          <a:ext cx="3906250" cy="36956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u="sng" kern="1200" dirty="0">
              <a:solidFill>
                <a:schemeClr val="tx1"/>
              </a:solidFill>
            </a:rPr>
            <a:t>Каналы для связи</a:t>
          </a:r>
        </a:p>
      </dsp:txBody>
      <dsp:txXfrm>
        <a:off x="13304340" y="4194811"/>
        <a:ext cx="3906250" cy="36956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B8EE7-ECF9-4A4B-9B7E-A9FB072284C7}">
      <dsp:nvSpPr>
        <dsp:cNvPr id="0" name=""/>
        <dsp:cNvSpPr/>
      </dsp:nvSpPr>
      <dsp:spPr>
        <a:xfrm>
          <a:off x="7" y="0"/>
          <a:ext cx="15465385" cy="855293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1A7BF4-BAAA-409B-A1AD-D416BBDCF282}">
      <dsp:nvSpPr>
        <dsp:cNvPr id="0" name=""/>
        <dsp:cNvSpPr/>
      </dsp:nvSpPr>
      <dsp:spPr>
        <a:xfrm>
          <a:off x="0" y="1542539"/>
          <a:ext cx="4808098" cy="26591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 err="1"/>
            <a:t>Ноябрь</a:t>
          </a:r>
          <a:r>
            <a:rPr lang="en-US" sz="2800" b="1" i="1" kern="1200" dirty="0"/>
            <a:t> 2020:</a:t>
          </a:r>
          <a:endParaRPr lang="ru-RU" sz="2800" b="1" i="1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700" kern="1200" dirty="0"/>
          </a:br>
          <a:r>
            <a:rPr lang="en-US" sz="2400" kern="1200" dirty="0"/>
            <a:t>Kirill N. </a:t>
          </a:r>
          <a:r>
            <a:rPr lang="en-US" sz="2400" kern="1200" dirty="0" err="1"/>
            <a:t>Boldyrev</a:t>
          </a:r>
          <a:r>
            <a:rPr lang="en-US" sz="2400" kern="1200" dirty="0"/>
            <a:t>, Vasilisa E. Anikeeva, Olga I. </a:t>
          </a:r>
          <a:r>
            <a:rPr lang="en-US" sz="2400" kern="1200" dirty="0" err="1"/>
            <a:t>Semenova</a:t>
          </a:r>
          <a:r>
            <a:rPr lang="en-US" sz="2400" kern="1200" dirty="0"/>
            <a:t>, Marina N. Popova</a:t>
          </a:r>
          <a:endParaRPr lang="ru-RU" sz="2400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J. Phys. Chem. C 2020, 124, 42, 23307</a:t>
          </a:r>
          <a:endParaRPr lang="ru-RU" sz="2400" kern="1200" dirty="0"/>
        </a:p>
      </dsp:txBody>
      <dsp:txXfrm>
        <a:off x="129809" y="1672348"/>
        <a:ext cx="4548480" cy="2399524"/>
      </dsp:txXfrm>
    </dsp:sp>
    <dsp:sp modelId="{B5E8F179-6DD0-4B79-A05C-FF12F6342441}">
      <dsp:nvSpPr>
        <dsp:cNvPr id="0" name=""/>
        <dsp:cNvSpPr/>
      </dsp:nvSpPr>
      <dsp:spPr>
        <a:xfrm>
          <a:off x="5328647" y="1606070"/>
          <a:ext cx="4808098" cy="19918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i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Январь 2021: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ru-RU" sz="2100" kern="1200" dirty="0"/>
          </a:br>
          <a:r>
            <a:rPr lang="ru-RU" sz="2400" kern="1200" dirty="0"/>
            <a:t>Создание научно-учебной группы (НУГ), создание сайта НУГ</a:t>
          </a:r>
          <a:endParaRPr lang="ru-RU" sz="2100" kern="1200" dirty="0"/>
        </a:p>
      </dsp:txBody>
      <dsp:txXfrm>
        <a:off x="5425879" y="1703302"/>
        <a:ext cx="4613634" cy="1797343"/>
      </dsp:txXfrm>
    </dsp:sp>
    <dsp:sp modelId="{E0541D04-E562-46FB-B0AF-FE76F0A96FA9}">
      <dsp:nvSpPr>
        <dsp:cNvPr id="0" name=""/>
        <dsp:cNvSpPr/>
      </dsp:nvSpPr>
      <dsp:spPr>
        <a:xfrm>
          <a:off x="10657294" y="1553469"/>
          <a:ext cx="4808098" cy="23512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2800" b="1" i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Февраль 2021:</a:t>
          </a:r>
        </a:p>
        <a:p>
          <a:pPr marL="0"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2400" kern="1200" dirty="0"/>
            <a:t>Синтез монокристаллов </a:t>
          </a:r>
          <a:r>
            <a:rPr lang="en-US" sz="2400" kern="1200" dirty="0"/>
            <a:t>CH</a:t>
          </a:r>
          <a:r>
            <a:rPr lang="en-US" sz="2400" kern="1200" baseline="-25000" dirty="0"/>
            <a:t>3</a:t>
          </a:r>
          <a:r>
            <a:rPr lang="en-US" sz="2400" kern="1200" dirty="0"/>
            <a:t>NH</a:t>
          </a:r>
          <a:r>
            <a:rPr lang="en-US" sz="2400" kern="1200" baseline="-25000" dirty="0"/>
            <a:t>3</a:t>
          </a:r>
          <a:r>
            <a:rPr lang="en-US" sz="2400" kern="1200" dirty="0"/>
            <a:t>PbI</a:t>
          </a:r>
          <a:r>
            <a:rPr lang="en-US" sz="2400" kern="1200" baseline="-25000" dirty="0"/>
            <a:t>3</a:t>
          </a:r>
          <a:r>
            <a:rPr lang="ru-RU" sz="2400" kern="1200" baseline="-25000" dirty="0"/>
            <a:t> </a:t>
          </a:r>
          <a:r>
            <a:rPr lang="ru-RU" sz="2400" kern="1200" dirty="0"/>
            <a:t>и </a:t>
          </a:r>
          <a:r>
            <a:rPr lang="en-US" sz="2400" kern="1200" dirty="0"/>
            <a:t>CH</a:t>
          </a:r>
          <a:r>
            <a:rPr lang="en-US" sz="2400" kern="1200" baseline="-25000" dirty="0"/>
            <a:t>3</a:t>
          </a:r>
          <a:r>
            <a:rPr lang="en-US" sz="2400" kern="1200" dirty="0"/>
            <a:t>NH</a:t>
          </a:r>
          <a:r>
            <a:rPr lang="en-US" sz="2400" kern="1200" baseline="-25000" dirty="0"/>
            <a:t>3</a:t>
          </a:r>
          <a:r>
            <a:rPr lang="en-US" sz="2400" kern="1200" dirty="0"/>
            <a:t>PbBr</a:t>
          </a:r>
          <a:r>
            <a:rPr lang="en-US" sz="2400" kern="1200" baseline="-25000" dirty="0"/>
            <a:t>3</a:t>
          </a:r>
          <a:r>
            <a:rPr lang="ru-RU" sz="2400" kern="1200" dirty="0"/>
            <a:t> </a:t>
          </a:r>
        </a:p>
        <a:p>
          <a:pPr marL="0"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2400" kern="1200" dirty="0"/>
            <a:t>Первая попытка создания золотой маски в ИФП СО РАН</a:t>
          </a:r>
        </a:p>
      </dsp:txBody>
      <dsp:txXfrm>
        <a:off x="10772074" y="1668249"/>
        <a:ext cx="4578538" cy="21217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3E0FC-F6C3-47D1-BCB1-22795BDFA80A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8000" cy="3857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1F300-F8AA-48D7-81B7-6C04A5621A9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7831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4725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2842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7724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9341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Необходимо увеличить чувствительность и быстродействие сенсора, регистрирующего свечение </a:t>
            </a:r>
            <a:r>
              <a:rPr lang="en-US" sz="1200" i="1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Eu</a:t>
            </a:r>
            <a:r>
              <a:rPr lang="ru-RU" sz="1200" i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-ой микросферы на длине волны (650 </a:t>
            </a:r>
            <a:r>
              <a:rPr lang="ru-RU" sz="1200" i="1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нм</a:t>
            </a:r>
            <a:r>
              <a:rPr lang="ru-RU" sz="1200" i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 под воздействием УФ.</a:t>
            </a:r>
          </a:p>
        </p:txBody>
      </p:sp>
    </p:spTree>
    <p:extLst>
      <p:ext uri="{BB962C8B-B14F-4D97-AF65-F5344CB8AC3E}">
        <p14:creationId xmlns:p14="http://schemas.microsoft.com/office/powerpoint/2010/main" val="3738774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3595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037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599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A49AB-D3FA-4DC1-9D5D-2943476449B4}" type="datetime1">
              <a:rPr lang="en-US" smtClean="0"/>
              <a:pPr/>
              <a:t>11/12/2021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1" i="0">
                <a:solidFill>
                  <a:srgbClr val="E7EDF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000" b="1" i="0">
                <a:solidFill>
                  <a:srgbClr val="42B0F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FC905-706B-439A-AC4E-2E2E1071ED62}" type="datetime1">
              <a:rPr lang="en-US" smtClean="0"/>
              <a:pPr/>
              <a:t>11/12/2021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1" i="0">
                <a:solidFill>
                  <a:srgbClr val="E7EDF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19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C7264-ABF8-4549-BC10-668BB51507B3}" type="datetime1">
              <a:rPr lang="en-US" smtClean="0"/>
              <a:pPr/>
              <a:t>11/12/2021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1" i="0">
                <a:solidFill>
                  <a:srgbClr val="E7EDF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03A71-9EDD-4015-AC40-9411036E0A75}" type="datetime1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26467" y="0"/>
            <a:ext cx="17661890" cy="10287000"/>
          </a:xfrm>
          <a:custGeom>
            <a:avLst/>
            <a:gdLst/>
            <a:ahLst/>
            <a:cxnLst/>
            <a:rect l="l" t="t" r="r" b="b"/>
            <a:pathLst>
              <a:path w="17661890" h="10287000">
                <a:moveTo>
                  <a:pt x="0" y="0"/>
                </a:moveTo>
                <a:lnTo>
                  <a:pt x="17661530" y="0"/>
                </a:lnTo>
                <a:lnTo>
                  <a:pt x="17661530" y="10286998"/>
                </a:lnTo>
                <a:lnTo>
                  <a:pt x="0" y="10286998"/>
                </a:lnTo>
                <a:lnTo>
                  <a:pt x="0" y="0"/>
                </a:lnTo>
              </a:path>
            </a:pathLst>
          </a:custGeom>
          <a:solidFill>
            <a:srgbClr val="1D3C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4ED43-7658-478C-9777-285831A9800A}" type="datetime1">
              <a:rPr lang="en-US" smtClean="0"/>
              <a:pPr/>
              <a:t>11/12/2021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64352FA-8A99-4E2F-8E6B-399AD3741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9566910"/>
            <a:ext cx="4206240" cy="276999"/>
          </a:xfrm>
        </p:spPr>
        <p:txBody>
          <a:bodyPr/>
          <a:lstStyle/>
          <a:p>
            <a:fld id="{52EAA3CA-CE50-449F-A208-E1F25AED1F04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85F0BD6-48D0-4949-9019-C72A558DC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0" y="9566910"/>
            <a:ext cx="5852159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E079BC-08A3-4A14-B429-2525A5124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167360" y="9566910"/>
            <a:ext cx="4206240" cy="276999"/>
          </a:xfrm>
        </p:spPr>
        <p:txBody>
          <a:bodyPr/>
          <a:lstStyle/>
          <a:p>
            <a:fld id="{B0DA2850-7FB7-45BA-A579-DE6514443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412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07732" y="1025060"/>
            <a:ext cx="15672534" cy="1661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1" i="0">
                <a:solidFill>
                  <a:srgbClr val="E7EDF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50485" y="2647561"/>
            <a:ext cx="8387028" cy="2927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0" b="1" i="0">
                <a:solidFill>
                  <a:srgbClr val="42B0F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59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C7347-8354-4C5E-B92B-E21F095CB2E6}" type="datetime1">
              <a:rPr lang="en-US" smtClean="0"/>
              <a:pPr/>
              <a:t>11/12/2021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5.png"/><Relationship Id="rId7" Type="http://schemas.openxmlformats.org/officeDocument/2006/relationships/hyperlink" Target="https://doi.org/10.1021/acs.jpcc.0c06103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9.png"/><Relationship Id="rId18" Type="http://schemas.openxmlformats.org/officeDocument/2006/relationships/image" Target="../media/image54.svg"/><Relationship Id="rId26" Type="http://schemas.openxmlformats.org/officeDocument/2006/relationships/image" Target="../media/image62.svg"/><Relationship Id="rId3" Type="http://schemas.openxmlformats.org/officeDocument/2006/relationships/diagramData" Target="../diagrams/data6.xml"/><Relationship Id="rId21" Type="http://schemas.openxmlformats.org/officeDocument/2006/relationships/image" Target="../media/image57.png"/><Relationship Id="rId7" Type="http://schemas.microsoft.com/office/2007/relationships/diagramDrawing" Target="../diagrams/drawing6.xml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2.svg"/><Relationship Id="rId20" Type="http://schemas.openxmlformats.org/officeDocument/2006/relationships/image" Target="../media/image56.sv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47.png"/><Relationship Id="rId24" Type="http://schemas.openxmlformats.org/officeDocument/2006/relationships/image" Target="../media/image60.svg"/><Relationship Id="rId5" Type="http://schemas.openxmlformats.org/officeDocument/2006/relationships/diagramQuickStyle" Target="../diagrams/quickStyle6.xml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10" Type="http://schemas.microsoft.com/office/2007/relationships/hdphoto" Target="../media/hdphoto1.wdp"/><Relationship Id="rId19" Type="http://schemas.openxmlformats.org/officeDocument/2006/relationships/image" Target="../media/image55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46.png"/><Relationship Id="rId14" Type="http://schemas.openxmlformats.org/officeDocument/2006/relationships/image" Target="../media/image50.svg"/><Relationship Id="rId22" Type="http://schemas.openxmlformats.org/officeDocument/2006/relationships/image" Target="../media/image5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117" Type="http://schemas.openxmlformats.org/officeDocument/2006/relationships/image" Target="../media/image63.jpeg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84" Type="http://schemas.openxmlformats.org/officeDocument/2006/relationships/tags" Target="../tags/tag84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6" Type="http://schemas.openxmlformats.org/officeDocument/2006/relationships/tags" Target="../tags/tag16.xml"/><Relationship Id="rId107" Type="http://schemas.openxmlformats.org/officeDocument/2006/relationships/tags" Target="../tags/tag107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image" Target="../media/image17.png"/><Relationship Id="rId5" Type="http://schemas.openxmlformats.org/officeDocument/2006/relationships/tags" Target="../tags/tag5.xml"/><Relationship Id="rId90" Type="http://schemas.openxmlformats.org/officeDocument/2006/relationships/tags" Target="../tags/tag90.xml"/><Relationship Id="rId95" Type="http://schemas.openxmlformats.org/officeDocument/2006/relationships/tags" Target="../tags/tag95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18" Type="http://schemas.openxmlformats.org/officeDocument/2006/relationships/image" Target="../media/image12.png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08" Type="http://schemas.openxmlformats.org/officeDocument/2006/relationships/tags" Target="../tags/tag108.xml"/><Relationship Id="rId124" Type="http://schemas.openxmlformats.org/officeDocument/2006/relationships/image" Target="../media/image65.jpeg"/><Relationship Id="rId54" Type="http://schemas.openxmlformats.org/officeDocument/2006/relationships/tags" Target="../tags/tag54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91" Type="http://schemas.openxmlformats.org/officeDocument/2006/relationships/tags" Target="../tags/tag91.xml"/><Relationship Id="rId96" Type="http://schemas.openxmlformats.org/officeDocument/2006/relationships/tags" Target="../tags/tag96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119" Type="http://schemas.openxmlformats.org/officeDocument/2006/relationships/image" Target="../media/image7.png"/><Relationship Id="rId44" Type="http://schemas.openxmlformats.org/officeDocument/2006/relationships/tags" Target="../tags/tag44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109" Type="http://schemas.openxmlformats.org/officeDocument/2006/relationships/tags" Target="../tags/tag10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04" Type="http://schemas.openxmlformats.org/officeDocument/2006/relationships/tags" Target="../tags/tag104.xml"/><Relationship Id="rId120" Type="http://schemas.openxmlformats.org/officeDocument/2006/relationships/image" Target="../media/image64.jpg"/><Relationship Id="rId125" Type="http://schemas.openxmlformats.org/officeDocument/2006/relationships/image" Target="../media/image22.jpg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15" Type="http://schemas.openxmlformats.org/officeDocument/2006/relationships/tags" Target="../tags/tag115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105" Type="http://schemas.openxmlformats.org/officeDocument/2006/relationships/tags" Target="../tags/tag105.xml"/><Relationship Id="rId126" Type="http://schemas.openxmlformats.org/officeDocument/2006/relationships/image" Target="../media/image21.png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121" Type="http://schemas.openxmlformats.org/officeDocument/2006/relationships/image" Target="../media/image14.jpg"/><Relationship Id="rId3" Type="http://schemas.openxmlformats.org/officeDocument/2006/relationships/tags" Target="../tags/tag3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116" Type="http://schemas.openxmlformats.org/officeDocument/2006/relationships/slideLayout" Target="../slideLayouts/slideLayout6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5" Type="http://schemas.openxmlformats.org/officeDocument/2006/relationships/tags" Target="../tags/tag15.xml"/><Relationship Id="rId36" Type="http://schemas.openxmlformats.org/officeDocument/2006/relationships/tags" Target="../tags/tag36.xml"/><Relationship Id="rId57" Type="http://schemas.openxmlformats.org/officeDocument/2006/relationships/tags" Target="../tags/tag57.xml"/><Relationship Id="rId106" Type="http://schemas.openxmlformats.org/officeDocument/2006/relationships/tags" Target="../tags/tag106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52" Type="http://schemas.openxmlformats.org/officeDocument/2006/relationships/tags" Target="../tags/tag52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image" Target="../media/image2.png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8.sv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diagramData" Target="../diagrams/data8.xml"/><Relationship Id="rId21" Type="http://schemas.openxmlformats.org/officeDocument/2006/relationships/image" Target="../media/image56.svg"/><Relationship Id="rId7" Type="http://schemas.microsoft.com/office/2007/relationships/diagramDrawing" Target="../diagrams/drawing8.xml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5" Type="http://schemas.openxmlformats.org/officeDocument/2006/relationships/image" Target="../media/image60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microsoft.com/office/2007/relationships/hdphoto" Target="../media/hdphoto1.wdp"/><Relationship Id="rId24" Type="http://schemas.openxmlformats.org/officeDocument/2006/relationships/image" Target="../media/image59.png"/><Relationship Id="rId5" Type="http://schemas.openxmlformats.org/officeDocument/2006/relationships/diagramQuickStyle" Target="../diagrams/quickStyle8.xml"/><Relationship Id="rId15" Type="http://schemas.openxmlformats.org/officeDocument/2006/relationships/image" Target="../media/image50.svg"/><Relationship Id="rId23" Type="http://schemas.openxmlformats.org/officeDocument/2006/relationships/image" Target="../media/image58.svg"/><Relationship Id="rId10" Type="http://schemas.openxmlformats.org/officeDocument/2006/relationships/image" Target="../media/image46.png"/><Relationship Id="rId19" Type="http://schemas.openxmlformats.org/officeDocument/2006/relationships/image" Target="../media/image54.svg"/><Relationship Id="rId4" Type="http://schemas.openxmlformats.org/officeDocument/2006/relationships/diagramLayout" Target="../diagrams/layout8.xml"/><Relationship Id="rId9" Type="http://schemas.openxmlformats.org/officeDocument/2006/relationships/image" Target="../media/image66.jp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13" Type="http://schemas.openxmlformats.org/officeDocument/2006/relationships/image" Target="../media/image7.png"/><Relationship Id="rId3" Type="http://schemas.openxmlformats.org/officeDocument/2006/relationships/image" Target="../media/image39.png"/><Relationship Id="rId7" Type="http://schemas.openxmlformats.org/officeDocument/2006/relationships/diagramQuickStyle" Target="../diagrams/quickStyle9.xml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9.xml"/><Relationship Id="rId11" Type="http://schemas.openxmlformats.org/officeDocument/2006/relationships/image" Target="../media/image12.png"/><Relationship Id="rId5" Type="http://schemas.openxmlformats.org/officeDocument/2006/relationships/diagramData" Target="../diagrams/data9.xml"/><Relationship Id="rId10" Type="http://schemas.openxmlformats.org/officeDocument/2006/relationships/image" Target="../media/image67.jpeg"/><Relationship Id="rId4" Type="http://schemas.openxmlformats.org/officeDocument/2006/relationships/image" Target="../media/image2.png"/><Relationship Id="rId9" Type="http://schemas.microsoft.com/office/2007/relationships/diagramDrawing" Target="../diagrams/drawing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13" Type="http://schemas.openxmlformats.org/officeDocument/2006/relationships/image" Target="../media/image71.jpeg"/><Relationship Id="rId3" Type="http://schemas.openxmlformats.org/officeDocument/2006/relationships/image" Target="../media/image39.png"/><Relationship Id="rId7" Type="http://schemas.openxmlformats.org/officeDocument/2006/relationships/diagramQuickStyle" Target="../diagrams/quickStyle10.xml"/><Relationship Id="rId12" Type="http://schemas.microsoft.com/office/2007/relationships/hdphoto" Target="../media/hdphoto2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4.emf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0.xml"/><Relationship Id="rId11" Type="http://schemas.openxmlformats.org/officeDocument/2006/relationships/image" Target="../media/image70.png"/><Relationship Id="rId5" Type="http://schemas.openxmlformats.org/officeDocument/2006/relationships/diagramData" Target="../diagrams/data10.xml"/><Relationship Id="rId15" Type="http://schemas.openxmlformats.org/officeDocument/2006/relationships/image" Target="../media/image73.jpg"/><Relationship Id="rId10" Type="http://schemas.openxmlformats.org/officeDocument/2006/relationships/image" Target="../media/image69.jpg"/><Relationship Id="rId4" Type="http://schemas.openxmlformats.org/officeDocument/2006/relationships/image" Target="../media/image2.png"/><Relationship Id="rId9" Type="http://schemas.microsoft.com/office/2007/relationships/diagramDrawing" Target="../diagrams/drawing10.xml"/><Relationship Id="rId1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13" Type="http://schemas.openxmlformats.org/officeDocument/2006/relationships/image" Target="../media/image20.png"/><Relationship Id="rId3" Type="http://schemas.openxmlformats.org/officeDocument/2006/relationships/image" Target="../media/image39.png"/><Relationship Id="rId7" Type="http://schemas.openxmlformats.org/officeDocument/2006/relationships/diagramQuickStyle" Target="../diagrams/quickStyle11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1.xml"/><Relationship Id="rId11" Type="http://schemas.openxmlformats.org/officeDocument/2006/relationships/image" Target="../media/image75.jpeg"/><Relationship Id="rId5" Type="http://schemas.openxmlformats.org/officeDocument/2006/relationships/diagramData" Target="../diagrams/data11.xml"/><Relationship Id="rId15" Type="http://schemas.openxmlformats.org/officeDocument/2006/relationships/image" Target="../media/image21.png"/><Relationship Id="rId10" Type="http://schemas.openxmlformats.org/officeDocument/2006/relationships/image" Target="../media/image22.jpg"/><Relationship Id="rId4" Type="http://schemas.openxmlformats.org/officeDocument/2006/relationships/image" Target="../media/image2.png"/><Relationship Id="rId9" Type="http://schemas.microsoft.com/office/2007/relationships/diagramDrawing" Target="../diagrams/drawing11.xml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2.pn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diagramDrawing" Target="../diagrams/drawing3.xml"/><Relationship Id="rId5" Type="http://schemas.openxmlformats.org/officeDocument/2006/relationships/image" Target="../media/image6.jpeg"/><Relationship Id="rId10" Type="http://schemas.openxmlformats.org/officeDocument/2006/relationships/diagramColors" Target="../diagrams/colors3.xml"/><Relationship Id="rId4" Type="http://schemas.openxmlformats.org/officeDocument/2006/relationships/image" Target="../media/image5.png"/><Relationship Id="rId9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diagramLayout" Target="../diagrams/layout4.xml"/><Relationship Id="rId21" Type="http://schemas.openxmlformats.org/officeDocument/2006/relationships/image" Target="../media/image2.png"/><Relationship Id="rId7" Type="http://schemas.openxmlformats.org/officeDocument/2006/relationships/image" Target="../media/image11.jpe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7.png"/><Relationship Id="rId2" Type="http://schemas.openxmlformats.org/officeDocument/2006/relationships/diagramData" Target="../diagrams/data4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11" Type="http://schemas.openxmlformats.org/officeDocument/2006/relationships/image" Target="../media/image14.jpg"/><Relationship Id="rId24" Type="http://schemas.openxmlformats.org/officeDocument/2006/relationships/image" Target="../media/image26.png"/><Relationship Id="rId5" Type="http://schemas.openxmlformats.org/officeDocument/2006/relationships/diagramColors" Target="../diagrams/colors4.xml"/><Relationship Id="rId15" Type="http://schemas.openxmlformats.org/officeDocument/2006/relationships/image" Target="../media/image18.png"/><Relationship Id="rId23" Type="http://schemas.openxmlformats.org/officeDocument/2006/relationships/image" Target="../media/image25.jpeg"/><Relationship Id="rId10" Type="http://schemas.openxmlformats.org/officeDocument/2006/relationships/image" Target="../media/image7.png"/><Relationship Id="rId19" Type="http://schemas.openxmlformats.org/officeDocument/2006/relationships/image" Target="../media/image22.jp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3.jpeg"/><Relationship Id="rId14" Type="http://schemas.openxmlformats.org/officeDocument/2006/relationships/image" Target="../media/image17.png"/><Relationship Id="rId22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" Type="http://schemas.openxmlformats.org/officeDocument/2006/relationships/diagramData" Target="../diagrams/data5.xml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11" Type="http://schemas.openxmlformats.org/officeDocument/2006/relationships/image" Target="../media/image32.png"/><Relationship Id="rId5" Type="http://schemas.openxmlformats.org/officeDocument/2006/relationships/diagramColors" Target="../diagrams/colors5.xml"/><Relationship Id="rId15" Type="http://schemas.openxmlformats.org/officeDocument/2006/relationships/image" Target="../media/image36.png"/><Relationship Id="rId10" Type="http://schemas.openxmlformats.org/officeDocument/2006/relationships/image" Target="../media/image31.sv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254684" y="1"/>
            <a:ext cx="1033780" cy="10287000"/>
          </a:xfrm>
          <a:custGeom>
            <a:avLst/>
            <a:gdLst/>
            <a:ahLst/>
            <a:cxnLst/>
            <a:rect l="l" t="t" r="r" b="b"/>
            <a:pathLst>
              <a:path w="1033780" h="10287000">
                <a:moveTo>
                  <a:pt x="0" y="0"/>
                </a:moveTo>
                <a:lnTo>
                  <a:pt x="1033313" y="0"/>
                </a:lnTo>
                <a:lnTo>
                  <a:pt x="1033313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21261" y="1"/>
            <a:ext cx="733425" cy="10287000"/>
          </a:xfrm>
          <a:custGeom>
            <a:avLst/>
            <a:gdLst/>
            <a:ahLst/>
            <a:cxnLst/>
            <a:rect l="l" t="t" r="r" b="b"/>
            <a:pathLst>
              <a:path w="733425" h="10287000">
                <a:moveTo>
                  <a:pt x="0" y="0"/>
                </a:moveTo>
                <a:lnTo>
                  <a:pt x="733424" y="0"/>
                </a:lnTo>
                <a:lnTo>
                  <a:pt x="733424" y="10286998"/>
                </a:lnTo>
                <a:lnTo>
                  <a:pt x="0" y="10286998"/>
                </a:lnTo>
                <a:lnTo>
                  <a:pt x="0" y="0"/>
                </a:lnTo>
              </a:path>
            </a:pathLst>
          </a:custGeom>
          <a:solidFill>
            <a:srgbClr val="42B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2000" y="3171751"/>
            <a:ext cx="15505261" cy="29623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665"/>
              </a:lnSpc>
            </a:pPr>
            <a:r>
              <a:rPr lang="ru-RU" sz="6600" b="1" spc="10" dirty="0">
                <a:solidFill>
                  <a:srgbClr val="0070C0"/>
                </a:solidFill>
                <a:latin typeface="Tahoma"/>
                <a:cs typeface="Tahoma"/>
              </a:rPr>
              <a:t>Разработка квантовых устройств на основе гибридных металл-</a:t>
            </a:r>
          </a:p>
          <a:p>
            <a:pPr marL="12700">
              <a:lnSpc>
                <a:spcPts val="7665"/>
              </a:lnSpc>
            </a:pPr>
            <a:r>
              <a:rPr lang="ru-RU" sz="6600" b="1" spc="10" dirty="0">
                <a:solidFill>
                  <a:srgbClr val="0070C0"/>
                </a:solidFill>
                <a:latin typeface="Tahoma"/>
                <a:cs typeface="Tahoma"/>
              </a:rPr>
              <a:t>органических перовскитов</a:t>
            </a:r>
            <a:endParaRPr sz="6600" dirty="0">
              <a:solidFill>
                <a:srgbClr val="0070C0"/>
              </a:solidFill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2000" y="6296448"/>
            <a:ext cx="11430000" cy="4620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3600" b="1" spc="415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Аникеева Василиса</a:t>
            </a:r>
          </a:p>
          <a:p>
            <a:pPr marL="12700" marR="5080">
              <a:lnSpc>
                <a:spcPct val="133900"/>
              </a:lnSpc>
              <a:spcBef>
                <a:spcPts val="2545"/>
              </a:spcBef>
            </a:pPr>
            <a:r>
              <a:rPr lang="ru-RU" sz="2800" spc="475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+79133927029, </a:t>
            </a:r>
            <a:r>
              <a:rPr lang="en-US" sz="2800" spc="475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anikeeva.ve@phystech.edu</a:t>
            </a:r>
          </a:p>
          <a:p>
            <a:pPr marL="12700" marR="5080">
              <a:lnSpc>
                <a:spcPct val="133900"/>
              </a:lnSpc>
              <a:spcBef>
                <a:spcPts val="2545"/>
              </a:spcBef>
            </a:pPr>
            <a:r>
              <a:rPr lang="ru-RU" sz="2800" spc="475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Национальный исследовательский университет «Высшая школа экономики», Москва</a:t>
            </a:r>
          </a:p>
          <a:p>
            <a:pPr marL="12700" marR="5080">
              <a:lnSpc>
                <a:spcPct val="133900"/>
              </a:lnSpc>
              <a:spcBef>
                <a:spcPts val="2545"/>
              </a:spcBef>
            </a:pPr>
            <a:r>
              <a:rPr lang="ru-RU" sz="2800" spc="475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Институт спектроскопии РАН, Москва, Троицк </a:t>
            </a:r>
          </a:p>
          <a:p>
            <a:pPr marL="12700" marR="5080">
              <a:lnSpc>
                <a:spcPct val="133900"/>
              </a:lnSpc>
              <a:spcBef>
                <a:spcPts val="2545"/>
              </a:spcBef>
            </a:pPr>
            <a:r>
              <a:rPr sz="2300" spc="90" dirty="0">
                <a:solidFill>
                  <a:srgbClr val="E7EDF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sz="23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2324238"/>
            <a:ext cx="2093595" cy="685165"/>
          </a:xfrm>
          <a:custGeom>
            <a:avLst/>
            <a:gdLst/>
            <a:ahLst/>
            <a:cxnLst/>
            <a:rect l="l" t="t" r="r" b="b"/>
            <a:pathLst>
              <a:path w="2093595" h="685164">
                <a:moveTo>
                  <a:pt x="1751074" y="684745"/>
                </a:moveTo>
                <a:lnTo>
                  <a:pt x="1701602" y="681251"/>
                </a:lnTo>
                <a:lnTo>
                  <a:pt x="1654286" y="671084"/>
                </a:lnTo>
                <a:lnTo>
                  <a:pt x="1609623" y="654716"/>
                </a:lnTo>
                <a:lnTo>
                  <a:pt x="1568111" y="632619"/>
                </a:lnTo>
                <a:lnTo>
                  <a:pt x="1530247" y="605266"/>
                </a:lnTo>
                <a:lnTo>
                  <a:pt x="1496528" y="573127"/>
                </a:lnTo>
                <a:lnTo>
                  <a:pt x="1467452" y="536676"/>
                </a:lnTo>
                <a:lnTo>
                  <a:pt x="1443517" y="496385"/>
                </a:lnTo>
                <a:lnTo>
                  <a:pt x="1425219" y="452725"/>
                </a:lnTo>
                <a:lnTo>
                  <a:pt x="1413057" y="406168"/>
                </a:lnTo>
                <a:lnTo>
                  <a:pt x="0" y="406168"/>
                </a:lnTo>
                <a:lnTo>
                  <a:pt x="0" y="278576"/>
                </a:lnTo>
                <a:lnTo>
                  <a:pt x="1410931" y="278576"/>
                </a:lnTo>
                <a:lnTo>
                  <a:pt x="1416502" y="255253"/>
                </a:lnTo>
                <a:lnTo>
                  <a:pt x="1432198" y="210490"/>
                </a:lnTo>
                <a:lnTo>
                  <a:pt x="1453582" y="168661"/>
                </a:lnTo>
                <a:lnTo>
                  <a:pt x="1480196" y="130277"/>
                </a:lnTo>
                <a:lnTo>
                  <a:pt x="1511581" y="95848"/>
                </a:lnTo>
                <a:lnTo>
                  <a:pt x="1547276" y="65885"/>
                </a:lnTo>
                <a:lnTo>
                  <a:pt x="1586824" y="40898"/>
                </a:lnTo>
                <a:lnTo>
                  <a:pt x="1629765" y="21398"/>
                </a:lnTo>
                <a:lnTo>
                  <a:pt x="1675640" y="7894"/>
                </a:lnTo>
                <a:lnTo>
                  <a:pt x="1723989" y="898"/>
                </a:lnTo>
                <a:lnTo>
                  <a:pt x="1748948" y="0"/>
                </a:lnTo>
                <a:lnTo>
                  <a:pt x="1777346" y="1133"/>
                </a:lnTo>
                <a:lnTo>
                  <a:pt x="1832076" y="9940"/>
                </a:lnTo>
                <a:lnTo>
                  <a:pt x="1883477" y="26880"/>
                </a:lnTo>
                <a:lnTo>
                  <a:pt x="1930860" y="51253"/>
                </a:lnTo>
                <a:lnTo>
                  <a:pt x="1973536" y="82356"/>
                </a:lnTo>
                <a:lnTo>
                  <a:pt x="2010816" y="119488"/>
                </a:lnTo>
                <a:lnTo>
                  <a:pt x="2042013" y="161947"/>
                </a:lnTo>
                <a:lnTo>
                  <a:pt x="2066436" y="209032"/>
                </a:lnTo>
                <a:lnTo>
                  <a:pt x="2083398" y="260039"/>
                </a:lnTo>
                <a:lnTo>
                  <a:pt x="2092208" y="314269"/>
                </a:lnTo>
                <a:lnTo>
                  <a:pt x="2093342" y="342372"/>
                </a:lnTo>
                <a:lnTo>
                  <a:pt x="2092209" y="370476"/>
                </a:lnTo>
                <a:lnTo>
                  <a:pt x="2083405" y="424705"/>
                </a:lnTo>
                <a:lnTo>
                  <a:pt x="2066469" y="475713"/>
                </a:lnTo>
                <a:lnTo>
                  <a:pt x="2042104" y="522797"/>
                </a:lnTo>
                <a:lnTo>
                  <a:pt x="2011010" y="565256"/>
                </a:lnTo>
                <a:lnTo>
                  <a:pt x="1973889" y="602388"/>
                </a:lnTo>
                <a:lnTo>
                  <a:pt x="1931443" y="633491"/>
                </a:lnTo>
                <a:lnTo>
                  <a:pt x="1884374" y="657864"/>
                </a:lnTo>
                <a:lnTo>
                  <a:pt x="1833381" y="674805"/>
                </a:lnTo>
                <a:lnTo>
                  <a:pt x="1779169" y="683611"/>
                </a:lnTo>
                <a:lnTo>
                  <a:pt x="1751074" y="684745"/>
                </a:lnTo>
                <a:close/>
              </a:path>
            </a:pathLst>
          </a:custGeom>
          <a:solidFill>
            <a:srgbClr val="42B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0" name="Picture 2" descr="E:\ПНИПУ\БОЛЬШАЯ РАЗВЕДКА\Шаблоны полиграфии\Логотипы\Круглое лого Б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79634" y="6252831"/>
            <a:ext cx="2584980" cy="2584980"/>
          </a:xfrm>
          <a:prstGeom prst="rect">
            <a:avLst/>
          </a:prstGeom>
          <a:noFill/>
        </p:spPr>
      </p:pic>
      <p:pic>
        <p:nvPicPr>
          <p:cNvPr id="10" name="Picture 2" descr="E:\ПНИПУ\БОЛЬШАЯ РАЗВЕДКА\Шаблоны полиграфии\Логотипы\БР прозрачн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9400" y="190500"/>
            <a:ext cx="6006746" cy="1752600"/>
          </a:xfrm>
          <a:prstGeom prst="rect">
            <a:avLst/>
          </a:prstGeom>
          <a:noFill/>
        </p:spPr>
      </p:pic>
      <p:pic>
        <p:nvPicPr>
          <p:cNvPr id="1026" name="Picture 2" descr="https://www.hse.ru/data/2014/06/24/1310196963/logo_%D1%81_hse_cmy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0387" y="6635527"/>
            <a:ext cx="1904213" cy="184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Vasilisa\Conferences\logo-ISAN_r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5491" y="8624375"/>
            <a:ext cx="1600143" cy="160014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560735" y="1553309"/>
            <a:ext cx="7727265" cy="9351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lvl="1">
              <a:lnSpc>
                <a:spcPts val="3815"/>
              </a:lnSpc>
            </a:pPr>
            <a:r>
              <a:rPr lang="ru-RU" sz="28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Аникеева Василиса</a:t>
            </a:r>
            <a:endParaRPr lang="en-US" sz="2800" b="1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69900" lvl="1">
              <a:lnSpc>
                <a:spcPts val="3815"/>
              </a:lnSpc>
            </a:pPr>
            <a:r>
              <a:rPr lang="en-US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ru-RU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руководитель проекта</a:t>
            </a:r>
            <a:r>
              <a:rPr lang="en-US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ru-RU" sz="28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69900" lvl="1">
              <a:lnSpc>
                <a:spcPts val="3815"/>
              </a:lnSpc>
            </a:pPr>
            <a:r>
              <a:rPr lang="ru-RU" sz="28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Болдырев Кирилл</a:t>
            </a:r>
          </a:p>
          <a:p>
            <a:pPr marL="469900" lvl="1">
              <a:lnSpc>
                <a:spcPts val="3815"/>
              </a:lnSpc>
            </a:pPr>
            <a:r>
              <a:rPr lang="ru-RU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(к.ф.-м.н., научный руководитель</a:t>
            </a:r>
            <a:r>
              <a:rPr lang="en-US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ru-RU" sz="28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69900" lvl="1">
              <a:lnSpc>
                <a:spcPts val="3815"/>
              </a:lnSpc>
            </a:pPr>
            <a:r>
              <a:rPr lang="ru-RU" sz="2800" b="1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Сектаров</a:t>
            </a:r>
            <a:r>
              <a:rPr lang="ru-RU" sz="28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Эдуард</a:t>
            </a:r>
          </a:p>
          <a:p>
            <a:pPr marL="469900" lvl="1">
              <a:lnSpc>
                <a:spcPts val="3815"/>
              </a:lnSpc>
            </a:pPr>
            <a:r>
              <a:rPr lang="ru-RU" sz="28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Слинько Андрей</a:t>
            </a:r>
          </a:p>
          <a:p>
            <a:pPr marL="469900" lvl="1">
              <a:lnSpc>
                <a:spcPts val="3815"/>
              </a:lnSpc>
            </a:pPr>
            <a:r>
              <a:rPr lang="ru-RU" sz="28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Быкова Дарья</a:t>
            </a:r>
          </a:p>
          <a:p>
            <a:pPr marL="469900" lvl="1">
              <a:lnSpc>
                <a:spcPts val="3815"/>
              </a:lnSpc>
            </a:pPr>
            <a:r>
              <a:rPr lang="ru-RU" sz="28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Тропина Елена</a:t>
            </a:r>
          </a:p>
          <a:p>
            <a:pPr marL="469900" lvl="1">
              <a:lnSpc>
                <a:spcPts val="3815"/>
              </a:lnSpc>
            </a:pPr>
            <a:r>
              <a:rPr lang="ru-RU" sz="28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Архипова Антонина</a:t>
            </a:r>
          </a:p>
          <a:p>
            <a:pPr marL="469900" indent="-457200">
              <a:lnSpc>
                <a:spcPts val="3815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ea typeface="Tahoma" pitchFamily="34" charset="0"/>
                <a:cs typeface="Tahoma" pitchFamily="34" charset="0"/>
              </a:rPr>
              <a:t>Проект-победитель конкурса УМНИК-</a:t>
            </a:r>
            <a:r>
              <a:rPr lang="ru-RU" sz="2800" dirty="0" err="1">
                <a:ea typeface="Tahoma" pitchFamily="34" charset="0"/>
                <a:cs typeface="Tahoma" pitchFamily="34" charset="0"/>
              </a:rPr>
              <a:t>Фотоника</a:t>
            </a:r>
            <a:r>
              <a:rPr lang="ru-RU" sz="2800" dirty="0">
                <a:ea typeface="Tahoma" pitchFamily="34" charset="0"/>
                <a:cs typeface="Tahoma" pitchFamily="34" charset="0"/>
              </a:rPr>
              <a:t> 2020</a:t>
            </a:r>
          </a:p>
          <a:p>
            <a:pPr marL="469900" indent="-457200">
              <a:lnSpc>
                <a:spcPts val="3815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ea typeface="Tahoma" pitchFamily="34" charset="0"/>
                <a:cs typeface="Tahoma" pitchFamily="34" charset="0"/>
              </a:rPr>
              <a:t>Поддержанный проект в рамках конкурса научно-учебных групп (НУГ) НИУ ВШЭ, НУГ «</a:t>
            </a:r>
            <a:r>
              <a:rPr lang="en-US" sz="2800" dirty="0">
                <a:ea typeface="Tahoma" pitchFamily="34" charset="0"/>
                <a:cs typeface="Tahoma" pitchFamily="34" charset="0"/>
              </a:rPr>
              <a:t>PUPPIES</a:t>
            </a:r>
            <a:r>
              <a:rPr lang="ru-RU" sz="2800" dirty="0">
                <a:ea typeface="Tahoma" pitchFamily="34" charset="0"/>
                <a:cs typeface="Tahoma" pitchFamily="34" charset="0"/>
              </a:rPr>
              <a:t>»</a:t>
            </a:r>
            <a:r>
              <a:rPr lang="en-US" sz="2800" dirty="0">
                <a:ea typeface="Tahoma" pitchFamily="34" charset="0"/>
                <a:cs typeface="Tahoma" pitchFamily="34" charset="0"/>
              </a:rPr>
              <a:t> (Perovskite Understanding for Prospective Photovoltaics by Infrared and Electronic Spectroscopy)</a:t>
            </a:r>
            <a:br>
              <a:rPr lang="ru-RU" sz="2800" dirty="0">
                <a:ea typeface="Tahoma" pitchFamily="34" charset="0"/>
                <a:cs typeface="Tahoma" pitchFamily="34" charset="0"/>
              </a:rPr>
            </a:br>
            <a:r>
              <a:rPr lang="en-US" sz="2800" u="sng" dirty="0">
                <a:ea typeface="Tahoma" pitchFamily="34" charset="0"/>
                <a:cs typeface="Tahoma" pitchFamily="34" charset="0"/>
              </a:rPr>
              <a:t>https://physics.hse.ru/puppies/</a:t>
            </a:r>
          </a:p>
          <a:p>
            <a:pPr marL="12700">
              <a:lnSpc>
                <a:spcPts val="3815"/>
              </a:lnSpc>
            </a:pPr>
            <a:endParaRPr lang="ru-RU" sz="2800" spc="59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2700">
              <a:lnSpc>
                <a:spcPts val="3815"/>
              </a:lnSpc>
            </a:pPr>
            <a:endParaRPr lang="ru-RU" sz="2800" spc="59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93463" cy="10282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458470" cy="10285730"/>
          </a:xfrm>
          <a:custGeom>
            <a:avLst/>
            <a:gdLst/>
            <a:ahLst/>
            <a:cxnLst/>
            <a:rect l="l" t="t" r="r" b="b"/>
            <a:pathLst>
              <a:path w="458470" h="10285730">
                <a:moveTo>
                  <a:pt x="0" y="10285284"/>
                </a:moveTo>
                <a:lnTo>
                  <a:pt x="0" y="0"/>
                </a:lnTo>
                <a:lnTo>
                  <a:pt x="458388" y="0"/>
                </a:lnTo>
                <a:lnTo>
                  <a:pt x="458388" y="10285284"/>
                </a:lnTo>
                <a:lnTo>
                  <a:pt x="0" y="10285284"/>
                </a:lnTo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667000" y="571500"/>
            <a:ext cx="4074160" cy="9720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8250"/>
              </a:lnSpc>
            </a:pPr>
            <a:r>
              <a:rPr lang="ru-RU" sz="6600" b="1" spc="5" dirty="0">
                <a:solidFill>
                  <a:srgbClr val="0070C0"/>
                </a:solidFill>
                <a:latin typeface="Tahoma"/>
                <a:cs typeface="Tahoma"/>
              </a:rPr>
              <a:t>Команда</a:t>
            </a:r>
            <a:endParaRPr sz="6600" dirty="0">
              <a:solidFill>
                <a:srgbClr val="0070C0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685932"/>
            <a:ext cx="2351405" cy="685165"/>
          </a:xfrm>
          <a:custGeom>
            <a:avLst/>
            <a:gdLst/>
            <a:ahLst/>
            <a:cxnLst/>
            <a:rect l="l" t="t" r="r" b="b"/>
            <a:pathLst>
              <a:path w="2351405" h="685165">
                <a:moveTo>
                  <a:pt x="2009108" y="684745"/>
                </a:moveTo>
                <a:lnTo>
                  <a:pt x="1959636" y="681251"/>
                </a:lnTo>
                <a:lnTo>
                  <a:pt x="1912321" y="671084"/>
                </a:lnTo>
                <a:lnTo>
                  <a:pt x="1867658" y="654716"/>
                </a:lnTo>
                <a:lnTo>
                  <a:pt x="1826145" y="632619"/>
                </a:lnTo>
                <a:lnTo>
                  <a:pt x="1788281" y="605266"/>
                </a:lnTo>
                <a:lnTo>
                  <a:pt x="1754563" y="573127"/>
                </a:lnTo>
                <a:lnTo>
                  <a:pt x="1725487" y="536676"/>
                </a:lnTo>
                <a:lnTo>
                  <a:pt x="1701551" y="496385"/>
                </a:lnTo>
                <a:lnTo>
                  <a:pt x="1683254" y="452725"/>
                </a:lnTo>
                <a:lnTo>
                  <a:pt x="1671092" y="406168"/>
                </a:lnTo>
                <a:lnTo>
                  <a:pt x="0" y="406168"/>
                </a:lnTo>
                <a:lnTo>
                  <a:pt x="0" y="278576"/>
                </a:lnTo>
                <a:lnTo>
                  <a:pt x="1668966" y="278576"/>
                </a:lnTo>
                <a:lnTo>
                  <a:pt x="1674537" y="255253"/>
                </a:lnTo>
                <a:lnTo>
                  <a:pt x="1690232" y="210490"/>
                </a:lnTo>
                <a:lnTo>
                  <a:pt x="1711616" y="168661"/>
                </a:lnTo>
                <a:lnTo>
                  <a:pt x="1738230" y="130277"/>
                </a:lnTo>
                <a:lnTo>
                  <a:pt x="1769615" y="95848"/>
                </a:lnTo>
                <a:lnTo>
                  <a:pt x="1805311" y="65885"/>
                </a:lnTo>
                <a:lnTo>
                  <a:pt x="1844859" y="40898"/>
                </a:lnTo>
                <a:lnTo>
                  <a:pt x="1887800" y="21398"/>
                </a:lnTo>
                <a:lnTo>
                  <a:pt x="1933674" y="7894"/>
                </a:lnTo>
                <a:lnTo>
                  <a:pt x="1982023" y="898"/>
                </a:lnTo>
                <a:lnTo>
                  <a:pt x="2006982" y="0"/>
                </a:lnTo>
                <a:lnTo>
                  <a:pt x="2035380" y="1133"/>
                </a:lnTo>
                <a:lnTo>
                  <a:pt x="2090110" y="9940"/>
                </a:lnTo>
                <a:lnTo>
                  <a:pt x="2141511" y="26880"/>
                </a:lnTo>
                <a:lnTo>
                  <a:pt x="2188894" y="51253"/>
                </a:lnTo>
                <a:lnTo>
                  <a:pt x="2231570" y="82356"/>
                </a:lnTo>
                <a:lnTo>
                  <a:pt x="2268851" y="119488"/>
                </a:lnTo>
                <a:lnTo>
                  <a:pt x="2300047" y="161947"/>
                </a:lnTo>
                <a:lnTo>
                  <a:pt x="2324471" y="209032"/>
                </a:lnTo>
                <a:lnTo>
                  <a:pt x="2341432" y="260039"/>
                </a:lnTo>
                <a:lnTo>
                  <a:pt x="2350243" y="314269"/>
                </a:lnTo>
                <a:lnTo>
                  <a:pt x="2351376" y="342372"/>
                </a:lnTo>
                <a:lnTo>
                  <a:pt x="2350243" y="370476"/>
                </a:lnTo>
                <a:lnTo>
                  <a:pt x="2341439" y="424705"/>
                </a:lnTo>
                <a:lnTo>
                  <a:pt x="2324504" y="475713"/>
                </a:lnTo>
                <a:lnTo>
                  <a:pt x="2300138" y="522797"/>
                </a:lnTo>
                <a:lnTo>
                  <a:pt x="2269045" y="565256"/>
                </a:lnTo>
                <a:lnTo>
                  <a:pt x="2231924" y="602388"/>
                </a:lnTo>
                <a:lnTo>
                  <a:pt x="2189478" y="633491"/>
                </a:lnTo>
                <a:lnTo>
                  <a:pt x="2142408" y="657864"/>
                </a:lnTo>
                <a:lnTo>
                  <a:pt x="2091416" y="674805"/>
                </a:lnTo>
                <a:lnTo>
                  <a:pt x="2037203" y="683611"/>
                </a:lnTo>
                <a:lnTo>
                  <a:pt x="2009108" y="684745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7"/>
          </p:nvPr>
        </p:nvSpPr>
        <p:spPr>
          <a:xfrm>
            <a:off x="13942224" y="9768529"/>
            <a:ext cx="4206240" cy="514350"/>
          </a:xfrm>
        </p:spPr>
        <p:txBody>
          <a:bodyPr/>
          <a:lstStyle/>
          <a:p>
            <a:fld id="{B6F15528-21DE-4FAA-801E-634DDDAF4B2B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14" name="Picture 2" descr="E:\ПНИПУ\БОЛЬШАЯ РАЗВЕДКА\Шаблоны полиграфии\Логотипы\БР прозрачн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22194" y="190500"/>
            <a:ext cx="4046301" cy="1180597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0356" t="16129" r="3448" b="3761"/>
          <a:stretch/>
        </p:blipFill>
        <p:spPr>
          <a:xfrm>
            <a:off x="838200" y="1943100"/>
            <a:ext cx="9342805" cy="73671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45344" y="9024912"/>
            <a:ext cx="977265" cy="100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63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"/>
            <a:ext cx="552449" cy="10286999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5800" y="38100"/>
            <a:ext cx="13258800" cy="1974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665"/>
              </a:lnSpc>
            </a:pPr>
            <a:r>
              <a:rPr lang="ru-RU" sz="6600" b="1" spc="254" dirty="0">
                <a:solidFill>
                  <a:srgbClr val="0070C0"/>
                </a:solidFill>
                <a:latin typeface="Tahoma"/>
                <a:cs typeface="Tahoma"/>
              </a:rPr>
              <a:t>Организации, поддержавшие проект</a:t>
            </a:r>
            <a:endParaRPr sz="6600" dirty="0">
              <a:solidFill>
                <a:srgbClr val="0070C0"/>
              </a:solidFill>
              <a:latin typeface="Tahoma"/>
              <a:cs typeface="Tahoma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9" name="Picture 2" descr="E:\ПНИПУ\БОЛЬШАЯ РАЗВЕДКА\Шаблоны полиграфии\Логотипы\БР прозрачн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06400" y="202276"/>
            <a:ext cx="4962095" cy="1447800"/>
          </a:xfrm>
          <a:prstGeom prst="rect">
            <a:avLst/>
          </a:prstGeom>
          <a:noFill/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146B775-5B3F-475F-AB7F-C33967F6477D}"/>
              </a:ext>
            </a:extLst>
          </p:cNvPr>
          <p:cNvGrpSpPr/>
          <p:nvPr/>
        </p:nvGrpSpPr>
        <p:grpSpPr>
          <a:xfrm>
            <a:off x="1252089" y="2431658"/>
            <a:ext cx="16816406" cy="5423684"/>
            <a:chOff x="709594" y="2576223"/>
            <a:chExt cx="23636980" cy="7623479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8F8AE135-C74B-4AD5-8189-89510489EEF2}"/>
                </a:ext>
              </a:extLst>
            </p:cNvPr>
            <p:cNvGrpSpPr/>
            <p:nvPr/>
          </p:nvGrpSpPr>
          <p:grpSpPr>
            <a:xfrm>
              <a:off x="709594" y="2576223"/>
              <a:ext cx="23636980" cy="7623479"/>
              <a:chOff x="709594" y="2576223"/>
              <a:chExt cx="23636980" cy="7623479"/>
            </a:xfrm>
          </p:grpSpPr>
          <p:pic>
            <p:nvPicPr>
              <p:cNvPr id="14" name="Picture 2" descr="E:\Vasilisa\Conferences\logo-ISAN_ru.jpg">
                <a:extLst>
                  <a:ext uri="{FF2B5EF4-FFF2-40B4-BE49-F238E27FC236}">
                    <a16:creationId xmlns:a16="http://schemas.microsoft.com/office/drawing/2014/main" id="{1D7C3EDA-9792-47CE-A826-848022D5C4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6270" y="2576223"/>
                <a:ext cx="3621647" cy="36216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90E250A-4756-40AF-B97E-827D8D334C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5398" y="7362882"/>
                <a:ext cx="7601176" cy="2301764"/>
              </a:xfrm>
              <a:prstGeom prst="rect">
                <a:avLst/>
              </a:prstGeom>
            </p:spPr>
          </p:pic>
          <p:pic>
            <p:nvPicPr>
              <p:cNvPr id="16" name="Picture 13" descr="https://umnik.fasie.ru/upload/iblock/9b8/Banner-UMNIK_Fotonika_do-13-iyulya-2020.JPG">
                <a:extLst>
                  <a:ext uri="{FF2B5EF4-FFF2-40B4-BE49-F238E27FC236}">
                    <a16:creationId xmlns:a16="http://schemas.microsoft.com/office/drawing/2014/main" id="{DACE44CB-8599-4B26-A88E-6BFAC2E05A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61" t="43408" b="38468"/>
              <a:stretch/>
            </p:blipFill>
            <p:spPr bwMode="auto">
              <a:xfrm>
                <a:off x="6315585" y="3236163"/>
                <a:ext cx="10799884" cy="23017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E:\ПНИПУ\БОЛЬШАЯ РАЗВЕДКА\Шаблоны полиграфии\Логотипы\БР прозрачный.png">
                <a:extLst>
                  <a:ext uri="{FF2B5EF4-FFF2-40B4-BE49-F238E27FC236}">
                    <a16:creationId xmlns:a16="http://schemas.microsoft.com/office/drawing/2014/main" id="{DC82D622-C717-4F5F-A3D3-A9C4BF5F20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09594" y="7315645"/>
                <a:ext cx="7356645" cy="2146463"/>
              </a:xfrm>
              <a:prstGeom prst="rect">
                <a:avLst/>
              </a:prstGeom>
              <a:noFill/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6384E580-6A70-45FF-B426-8CF689830F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43319" y="6578053"/>
                <a:ext cx="3744416" cy="3621649"/>
              </a:xfrm>
              <a:prstGeom prst="rect">
                <a:avLst/>
              </a:prstGeom>
            </p:spPr>
          </p:pic>
        </p:grpSp>
        <p:pic>
          <p:nvPicPr>
            <p:cNvPr id="13" name="Рисунок 12" descr="Изображение выглядит как текст, знак, векторная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4A002F35-859F-48D8-B0CE-C7ABA8724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755286" y="3236163"/>
              <a:ext cx="5104238" cy="2864346"/>
            </a:xfrm>
            <a:prstGeom prst="rect">
              <a:avLst/>
            </a:prstGeom>
          </p:spPr>
        </p:pic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9DA248D-2225-480C-A950-75F9050D1C9D}"/>
              </a:ext>
            </a:extLst>
          </p:cNvPr>
          <p:cNvSpPr/>
          <p:nvPr/>
        </p:nvSpPr>
        <p:spPr>
          <a:xfrm>
            <a:off x="4800600" y="8153285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«Научный фонд Национального исследовательского университета «Высшая школа экономики» (НИУ ВШЭ)» в 2020 – 2021 г. (№ 21-04-016)</a:t>
            </a:r>
          </a:p>
        </p:txBody>
      </p:sp>
    </p:spTree>
    <p:extLst>
      <p:ext uri="{BB962C8B-B14F-4D97-AF65-F5344CB8AC3E}">
        <p14:creationId xmlns:p14="http://schemas.microsoft.com/office/powerpoint/2010/main" val="1571897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18288000" cy="5105400"/>
          </a:xfrm>
          <a:custGeom>
            <a:avLst/>
            <a:gdLst/>
            <a:ahLst/>
            <a:cxnLst/>
            <a:rect l="l" t="t" r="r" b="b"/>
            <a:pathLst>
              <a:path w="18288000" h="5105400">
                <a:moveTo>
                  <a:pt x="0" y="0"/>
                </a:moveTo>
                <a:lnTo>
                  <a:pt x="18287998" y="0"/>
                </a:lnTo>
                <a:lnTo>
                  <a:pt x="18287998" y="5105399"/>
                </a:lnTo>
                <a:lnTo>
                  <a:pt x="0" y="51053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105405"/>
            <a:ext cx="18288000" cy="5181600"/>
          </a:xfrm>
          <a:custGeom>
            <a:avLst/>
            <a:gdLst/>
            <a:ahLst/>
            <a:cxnLst/>
            <a:rect l="l" t="t" r="r" b="b"/>
            <a:pathLst>
              <a:path w="18288000" h="5181600">
                <a:moveTo>
                  <a:pt x="0" y="5181593"/>
                </a:moveTo>
                <a:lnTo>
                  <a:pt x="0" y="0"/>
                </a:lnTo>
                <a:lnTo>
                  <a:pt x="18288000" y="0"/>
                </a:lnTo>
                <a:lnTo>
                  <a:pt x="18288000" y="5181593"/>
                </a:lnTo>
                <a:lnTo>
                  <a:pt x="0" y="5181593"/>
                </a:lnTo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7058899" y="5"/>
            <a:ext cx="1229100" cy="102869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60644" y="6039901"/>
            <a:ext cx="6490335" cy="1939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3600" b="1" spc="325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Аникеева Василиса</a:t>
            </a:r>
            <a:endParaRPr sz="3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2700" marR="5080">
              <a:lnSpc>
                <a:spcPct val="133900"/>
              </a:lnSpc>
              <a:spcBef>
                <a:spcPts val="1810"/>
              </a:spcBef>
            </a:pPr>
            <a:r>
              <a:rPr lang="en-US" sz="2800" spc="475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+79133927029, anikeeva.ve@phystech.edu</a:t>
            </a:r>
            <a:endParaRPr sz="23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4800744"/>
            <a:ext cx="2312670" cy="685165"/>
          </a:xfrm>
          <a:custGeom>
            <a:avLst/>
            <a:gdLst/>
            <a:ahLst/>
            <a:cxnLst/>
            <a:rect l="l" t="t" r="r" b="b"/>
            <a:pathLst>
              <a:path w="2312670" h="685164">
                <a:moveTo>
                  <a:pt x="1969820" y="684745"/>
                </a:moveTo>
                <a:lnTo>
                  <a:pt x="1920348" y="681251"/>
                </a:lnTo>
                <a:lnTo>
                  <a:pt x="1873032" y="671084"/>
                </a:lnTo>
                <a:lnTo>
                  <a:pt x="1828370" y="654716"/>
                </a:lnTo>
                <a:lnTo>
                  <a:pt x="1786857" y="632619"/>
                </a:lnTo>
                <a:lnTo>
                  <a:pt x="1748993" y="605266"/>
                </a:lnTo>
                <a:lnTo>
                  <a:pt x="1715274" y="573127"/>
                </a:lnTo>
                <a:lnTo>
                  <a:pt x="1686199" y="536676"/>
                </a:lnTo>
                <a:lnTo>
                  <a:pt x="1662263" y="496385"/>
                </a:lnTo>
                <a:lnTo>
                  <a:pt x="1643966" y="452725"/>
                </a:lnTo>
                <a:lnTo>
                  <a:pt x="1631803" y="406168"/>
                </a:lnTo>
                <a:lnTo>
                  <a:pt x="0" y="406168"/>
                </a:lnTo>
                <a:lnTo>
                  <a:pt x="0" y="278576"/>
                </a:lnTo>
                <a:lnTo>
                  <a:pt x="1629678" y="278576"/>
                </a:lnTo>
                <a:lnTo>
                  <a:pt x="1635248" y="255253"/>
                </a:lnTo>
                <a:lnTo>
                  <a:pt x="1650944" y="210490"/>
                </a:lnTo>
                <a:lnTo>
                  <a:pt x="1672328" y="168661"/>
                </a:lnTo>
                <a:lnTo>
                  <a:pt x="1698942" y="130277"/>
                </a:lnTo>
                <a:lnTo>
                  <a:pt x="1730327" y="95848"/>
                </a:lnTo>
                <a:lnTo>
                  <a:pt x="1766023" y="65885"/>
                </a:lnTo>
                <a:lnTo>
                  <a:pt x="1805571" y="40898"/>
                </a:lnTo>
                <a:lnTo>
                  <a:pt x="1848511" y="21398"/>
                </a:lnTo>
                <a:lnTo>
                  <a:pt x="1894386" y="7894"/>
                </a:lnTo>
                <a:lnTo>
                  <a:pt x="1942735" y="898"/>
                </a:lnTo>
                <a:lnTo>
                  <a:pt x="1967694" y="0"/>
                </a:lnTo>
                <a:lnTo>
                  <a:pt x="1996092" y="1133"/>
                </a:lnTo>
                <a:lnTo>
                  <a:pt x="2050822" y="9940"/>
                </a:lnTo>
                <a:lnTo>
                  <a:pt x="2102223" y="26880"/>
                </a:lnTo>
                <a:lnTo>
                  <a:pt x="2149606" y="51253"/>
                </a:lnTo>
                <a:lnTo>
                  <a:pt x="2192282" y="82356"/>
                </a:lnTo>
                <a:lnTo>
                  <a:pt x="2229563" y="119488"/>
                </a:lnTo>
                <a:lnTo>
                  <a:pt x="2260759" y="161947"/>
                </a:lnTo>
                <a:lnTo>
                  <a:pt x="2285182" y="209032"/>
                </a:lnTo>
                <a:lnTo>
                  <a:pt x="2302144" y="260039"/>
                </a:lnTo>
                <a:lnTo>
                  <a:pt x="2310955" y="314269"/>
                </a:lnTo>
                <a:lnTo>
                  <a:pt x="2312088" y="342372"/>
                </a:lnTo>
                <a:lnTo>
                  <a:pt x="2310955" y="370476"/>
                </a:lnTo>
                <a:lnTo>
                  <a:pt x="2302151" y="424705"/>
                </a:lnTo>
                <a:lnTo>
                  <a:pt x="2285216" y="475713"/>
                </a:lnTo>
                <a:lnTo>
                  <a:pt x="2260850" y="522797"/>
                </a:lnTo>
                <a:lnTo>
                  <a:pt x="2229756" y="565256"/>
                </a:lnTo>
                <a:lnTo>
                  <a:pt x="2192636" y="602388"/>
                </a:lnTo>
                <a:lnTo>
                  <a:pt x="2150190" y="633491"/>
                </a:lnTo>
                <a:lnTo>
                  <a:pt x="2103120" y="657864"/>
                </a:lnTo>
                <a:lnTo>
                  <a:pt x="2052128" y="674805"/>
                </a:lnTo>
                <a:lnTo>
                  <a:pt x="1997915" y="683611"/>
                </a:lnTo>
                <a:lnTo>
                  <a:pt x="1969820" y="684745"/>
                </a:lnTo>
              </a:path>
            </a:pathLst>
          </a:custGeom>
          <a:solidFill>
            <a:srgbClr val="42B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11" name="Picture 2" descr="E:\ПНИПУ\БОЛЬШАЯ РАЗВЕДКА\Шаблоны полиграфии\Логотипы\БР прозрачн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06400" y="190500"/>
            <a:ext cx="4962095" cy="1447800"/>
          </a:xfrm>
          <a:prstGeom prst="rect">
            <a:avLst/>
          </a:prstGeom>
          <a:noFill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1219200" y="3162300"/>
            <a:ext cx="15672534" cy="10156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Спасибо за внимание!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5735" y="6513317"/>
            <a:ext cx="1815465" cy="18591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02163" y="5101798"/>
            <a:ext cx="2388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Сайт нашей научно-учебной группы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588103" y="8918774"/>
            <a:ext cx="22533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https://physics.hse.ru/puppies/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5600" y="6526017"/>
            <a:ext cx="1882723" cy="186703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0364137" y="8918775"/>
            <a:ext cx="2437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7" tooltip="DOI URL"/>
              </a:rPr>
              <a:t>https://doi.org/10.1021/acs.jpcc.0c06103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692214" y="5410878"/>
            <a:ext cx="3216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Наши публикации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08486" y="6501246"/>
            <a:ext cx="1861994" cy="186371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3381799" y="8921944"/>
            <a:ext cx="2391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https://journals.ioffe.ru/articles/51898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Схема 28"/>
          <p:cNvGraphicFramePr/>
          <p:nvPr>
            <p:extLst/>
          </p:nvPr>
        </p:nvGraphicFramePr>
        <p:xfrm>
          <a:off x="880010" y="1638300"/>
          <a:ext cx="17382694" cy="830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bject 3"/>
          <p:cNvSpPr/>
          <p:nvPr/>
        </p:nvSpPr>
        <p:spPr>
          <a:xfrm>
            <a:off x="0" y="1"/>
            <a:ext cx="552449" cy="10286999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0010" y="391365"/>
            <a:ext cx="11353800" cy="987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665"/>
              </a:lnSpc>
            </a:pPr>
            <a:r>
              <a:rPr lang="ru-RU" sz="6600" b="1" spc="254" dirty="0">
                <a:solidFill>
                  <a:srgbClr val="0070C0"/>
                </a:solidFill>
                <a:latin typeface="Tahoma"/>
                <a:cs typeface="Tahoma"/>
              </a:rPr>
              <a:t>Профиль клиента</a:t>
            </a:r>
            <a:endParaRPr sz="6600" dirty="0">
              <a:solidFill>
                <a:srgbClr val="0070C0"/>
              </a:solidFill>
              <a:latin typeface="Tahoma"/>
              <a:cs typeface="Tahoma"/>
            </a:endParaRPr>
          </a:p>
        </p:txBody>
      </p:sp>
      <p:pic>
        <p:nvPicPr>
          <p:cNvPr id="9" name="Picture 2" descr="E:\ПНИПУ\БОЛЬШАЯ РАЗВЕДКА\Шаблоны полиграфии\Логотипы\БР прозрачный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106400" y="190500"/>
            <a:ext cx="4962095" cy="1447800"/>
          </a:xfrm>
          <a:prstGeom prst="rect">
            <a:avLst/>
          </a:prstGeom>
          <a:noFill/>
        </p:spPr>
      </p:pic>
      <p:pic>
        <p:nvPicPr>
          <p:cNvPr id="30" name="Elemento grafico 28" descr="Bullseye">
            <a:extLst>
              <a:ext uri="{FF2B5EF4-FFF2-40B4-BE49-F238E27FC236}">
                <a16:creationId xmlns:a16="http://schemas.microsoft.com/office/drawing/2014/main" id="{07AA32F4-37FC-4F70-B1BC-49A9249FD9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761" y="1674228"/>
            <a:ext cx="688489" cy="688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 descr="Значок &quot;Подписаться&quot; со сплошной заливкой">
            <a:extLst>
              <a:ext uri="{FF2B5EF4-FFF2-40B4-BE49-F238E27FC236}">
                <a16:creationId xmlns:a16="http://schemas.microsoft.com/office/drawing/2014/main" id="{333394D7-A9F2-4311-84AC-736A88E7C1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20400" y="1638300"/>
            <a:ext cx="838200" cy="838200"/>
          </a:xfrm>
          <a:prstGeom prst="rect">
            <a:avLst/>
          </a:prstGeom>
        </p:spPr>
      </p:pic>
      <p:pic>
        <p:nvPicPr>
          <p:cNvPr id="32" name="Рисунок 31" descr="Значок &quot;Крестик&quot; со сплошной заливкой">
            <a:extLst>
              <a:ext uri="{FF2B5EF4-FFF2-40B4-BE49-F238E27FC236}">
                <a16:creationId xmlns:a16="http://schemas.microsoft.com/office/drawing/2014/main" id="{EE6DFEA4-6F69-4B46-B5BA-FD54E47316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680909" y="1661988"/>
            <a:ext cx="841829" cy="841829"/>
          </a:xfrm>
          <a:prstGeom prst="rect">
            <a:avLst/>
          </a:prstGeom>
        </p:spPr>
      </p:pic>
      <p:pic>
        <p:nvPicPr>
          <p:cNvPr id="33" name="Рисунок 32" descr="Адресная книга со сплошной заливкой">
            <a:extLst>
              <a:ext uri="{FF2B5EF4-FFF2-40B4-BE49-F238E27FC236}">
                <a16:creationId xmlns:a16="http://schemas.microsoft.com/office/drawing/2014/main" id="{3A5D188E-6736-4925-A560-5A6501DB0E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172435" y="5864978"/>
            <a:ext cx="914400" cy="914400"/>
          </a:xfrm>
          <a:prstGeom prst="rect">
            <a:avLst/>
          </a:prstGeom>
        </p:spPr>
      </p:pic>
      <p:pic>
        <p:nvPicPr>
          <p:cNvPr id="34" name="Рисунок 33" descr="Документ со сплошной заливкой">
            <a:extLst>
              <a:ext uri="{FF2B5EF4-FFF2-40B4-BE49-F238E27FC236}">
                <a16:creationId xmlns:a16="http://schemas.microsoft.com/office/drawing/2014/main" id="{81131827-4EF4-4CF8-90D3-081E0792D7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449673" y="5972566"/>
            <a:ext cx="694327" cy="694327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0229907C-9776-4F72-80F7-2EBEB13C43F2}"/>
              </a:ext>
            </a:extLst>
          </p:cNvPr>
          <p:cNvGrpSpPr/>
          <p:nvPr/>
        </p:nvGrpSpPr>
        <p:grpSpPr>
          <a:xfrm>
            <a:off x="14864724" y="6971691"/>
            <a:ext cx="2616428" cy="1447801"/>
            <a:chOff x="17857814" y="6857579"/>
            <a:chExt cx="5320208" cy="2952329"/>
          </a:xfrm>
        </p:grpSpPr>
        <p:sp>
          <p:nvSpPr>
            <p:cNvPr id="36" name="Текст 6">
              <a:extLst>
                <a:ext uri="{FF2B5EF4-FFF2-40B4-BE49-F238E27FC236}">
                  <a16:creationId xmlns:a16="http://schemas.microsoft.com/office/drawing/2014/main" id="{9E97CDFD-8A74-4384-AD09-3FDD10BF080F}"/>
                </a:ext>
              </a:extLst>
            </p:cNvPr>
            <p:cNvSpPr txBox="1">
              <a:spLocks/>
            </p:cNvSpPr>
            <p:nvPr/>
          </p:nvSpPr>
          <p:spPr>
            <a:xfrm>
              <a:off x="17857814" y="6857579"/>
              <a:ext cx="5320208" cy="295232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/>
            <a:lstStyle>
              <a:def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SzPct val="100000"/>
                <a:buNone/>
                <a:defRPr sz="3200" b="0" i="0" u="none" strike="noStrike" cap="none" spc="-5" baseline="0" dirty="0">
                  <a:solidFill>
                    <a:schemeClr val="dk2"/>
                  </a:solidFill>
                  <a:latin typeface="+mn-lt"/>
                  <a:ea typeface="Arial"/>
                  <a:cs typeface="Arial"/>
                  <a:sym typeface="Arial"/>
                </a:defRPr>
              </a:lvl1pPr>
              <a:lvl2pPr marR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None/>
                <a:defRPr sz="3733" b="0" i="0" u="none" strike="noStrike" cap="none" baseline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None/>
                <a:defRPr sz="3733" b="0" i="0" u="none" strike="noStrike" cap="none" baseline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None/>
                <a:defRPr sz="3733" b="0" i="0" u="none" strike="noStrike" cap="none" baseline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None/>
                <a:defRPr sz="3733" b="0" i="0" u="none" strike="noStrike" cap="none" baseline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None/>
                <a:defRPr sz="3733" b="0" i="0" u="none" strike="noStrike" cap="none" baseline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None/>
                <a:defRPr sz="3733" b="0" i="0" u="none" strike="noStrike" cap="none" baseline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None/>
                <a:defRPr sz="3733" b="0" i="0" u="none" strike="noStrike" cap="none" baseline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None/>
                <a:defRPr sz="3733" b="0" i="0" u="none" strike="noStrike" cap="none" baseline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lang="ru-RU" dirty="0"/>
            </a:p>
          </p:txBody>
        </p:sp>
        <p:pic>
          <p:nvPicPr>
            <p:cNvPr id="37" name="Рисунок 36" descr="Мужчина со сплошной заливкой">
              <a:extLst>
                <a:ext uri="{FF2B5EF4-FFF2-40B4-BE49-F238E27FC236}">
                  <a16:creationId xmlns:a16="http://schemas.microsoft.com/office/drawing/2014/main" id="{FF0DCBC6-34D1-4556-B4FC-ED3EB4C18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7917458" y="7764205"/>
              <a:ext cx="1599975" cy="1599975"/>
            </a:xfrm>
            <a:prstGeom prst="rect">
              <a:avLst/>
            </a:prstGeom>
          </p:spPr>
        </p:pic>
        <p:pic>
          <p:nvPicPr>
            <p:cNvPr id="38" name="Рисунок 37" descr="Конверт со сплошной заливкой">
              <a:extLst>
                <a:ext uri="{FF2B5EF4-FFF2-40B4-BE49-F238E27FC236}">
                  <a16:creationId xmlns:a16="http://schemas.microsoft.com/office/drawing/2014/main" id="{715B529B-1122-41D2-8EB1-F275A0CCB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9695293" y="7680366"/>
              <a:ext cx="1599975" cy="1599975"/>
            </a:xfrm>
            <a:prstGeom prst="rect">
              <a:avLst/>
            </a:prstGeom>
          </p:spPr>
        </p:pic>
        <p:pic>
          <p:nvPicPr>
            <p:cNvPr id="39" name="Рисунок 38" descr="Телефонная трубка со сплошной заливкой">
              <a:extLst>
                <a:ext uri="{FF2B5EF4-FFF2-40B4-BE49-F238E27FC236}">
                  <a16:creationId xmlns:a16="http://schemas.microsoft.com/office/drawing/2014/main" id="{EB2FA6CD-FC23-4338-B9A2-3B48750F0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1473128" y="7680366"/>
              <a:ext cx="1599975" cy="1599975"/>
            </a:xfrm>
            <a:prstGeom prst="rect">
              <a:avLst/>
            </a:prstGeom>
          </p:spPr>
        </p:pic>
      </p:grpSp>
      <p:pic>
        <p:nvPicPr>
          <p:cNvPr id="40" name="Рисунок 39" descr="Список со сплошной заливкой">
            <a:extLst>
              <a:ext uri="{FF2B5EF4-FFF2-40B4-BE49-F238E27FC236}">
                <a16:creationId xmlns:a16="http://schemas.microsoft.com/office/drawing/2014/main" id="{3841A90A-61E7-4C98-B0D2-AFCE195C258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3328398" y="5939301"/>
            <a:ext cx="800708" cy="8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89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73846" y="3100611"/>
            <a:ext cx="8387028" cy="6401753"/>
          </a:xfrm>
        </p:spPr>
        <p:txBody>
          <a:bodyPr/>
          <a:lstStyle/>
          <a:p>
            <a:pPr algn="l" rtl="0">
              <a:defRPr/>
            </a:pP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квантовая эффективность около 2 ×10</a:t>
            </a:r>
            <a:r>
              <a:rPr lang="ru-RU" sz="3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 при приложенном напряжении 1 В при освещении слабым детектируемым светом на длине волны 532 </a:t>
            </a:r>
            <a:r>
              <a:rPr lang="ru-RU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нм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мощностью около 2 нВт/см</a:t>
            </a:r>
            <a:r>
              <a:rPr lang="ru-RU" sz="3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l" rtl="0">
              <a:defRPr/>
            </a:pP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Фотодетектор горизонтального типа, который планируется изготовить на грани (100) монокристалла MAPbX</a:t>
            </a:r>
            <a:r>
              <a:rPr lang="ru-RU" sz="32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(X= I, </a:t>
            </a:r>
            <a:r>
              <a:rPr lang="ru-RU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algn="l" rtl="0">
              <a:defRPr/>
            </a:pP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Отношением продолжительности времени нарастания к продолжительности времени спада переходной характеристики – 74/58 </a:t>
            </a:r>
            <a:r>
              <a:rPr lang="ru-RU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мкс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14</a:t>
            </a:fld>
            <a:endParaRPr lang="ru-RU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4106E3F5-CA35-4A27-8A6F-2E11AA9497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0494016"/>
              </p:ext>
            </p:extLst>
          </p:nvPr>
        </p:nvGraphicFramePr>
        <p:xfrm>
          <a:off x="-304800" y="986960"/>
          <a:ext cx="7322141" cy="8382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230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LSHAPE_TB_00000000000000000000000000000000_LeftEndCaps">
            <a:extLst>
              <a:ext uri="{FF2B5EF4-FFF2-40B4-BE49-F238E27FC236}">
                <a16:creationId xmlns:a16="http://schemas.microsoft.com/office/drawing/2014/main" id="{9F1CF048-ED3D-4A51-949D-D22E0713F0D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6211" y="6138814"/>
            <a:ext cx="511422" cy="31854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ru-RU" sz="2070" b="1" spc="-53">
                <a:solidFill>
                  <a:srgbClr val="ED7D31"/>
                </a:solidFill>
                <a:latin typeface="Calibri" panose="020F0502020204030204" pitchFamily="34" charset="0"/>
              </a:rPr>
              <a:t>2020</a:t>
            </a:r>
          </a:p>
        </p:txBody>
      </p:sp>
      <p:sp>
        <p:nvSpPr>
          <p:cNvPr id="3" name="OTLSHAPE_TB_00000000000000000000000000000000_RightEndCaps">
            <a:extLst>
              <a:ext uri="{FF2B5EF4-FFF2-40B4-BE49-F238E27FC236}">
                <a16:creationId xmlns:a16="http://schemas.microsoft.com/office/drawing/2014/main" id="{08A396E5-F317-4064-9543-5A3857468BD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522067" y="6138814"/>
            <a:ext cx="511422" cy="31854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ru-RU" sz="2070" b="1" spc="-53" dirty="0">
                <a:solidFill>
                  <a:srgbClr val="ED7D31"/>
                </a:solidFill>
                <a:latin typeface="Calibri" panose="020F0502020204030204" pitchFamily="34" charset="0"/>
              </a:rPr>
              <a:t>2022</a:t>
            </a:r>
          </a:p>
        </p:txBody>
      </p:sp>
      <p:cxnSp>
        <p:nvCxnSpPr>
          <p:cNvPr id="21" name="OTLSHAPE_M_a201415d03b84beca1fb12a8d0121995_Connector1">
            <a:extLst>
              <a:ext uri="{FF2B5EF4-FFF2-40B4-BE49-F238E27FC236}">
                <a16:creationId xmlns:a16="http://schemas.microsoft.com/office/drawing/2014/main" id="{2E004B3C-8BA5-40FE-9CF0-63BB19E5C324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966476" y="4614768"/>
            <a:ext cx="0" cy="1542516"/>
          </a:xfrm>
          <a:prstGeom prst="line">
            <a:avLst/>
          </a:prstGeom>
          <a:ln w="9525" cap="flat" cmpd="sng" algn="ctr">
            <a:solidFill>
              <a:srgbClr val="1F497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OTLSHAPE_M_592a4c11d523455f97c2e39754516445_Connector1">
            <a:extLst>
              <a:ext uri="{FF2B5EF4-FFF2-40B4-BE49-F238E27FC236}">
                <a16:creationId xmlns:a16="http://schemas.microsoft.com/office/drawing/2014/main" id="{4D377223-7B35-471B-B2A5-DC742153EBD8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>
            <a:off x="2899707" y="5542944"/>
            <a:ext cx="0" cy="614340"/>
          </a:xfrm>
          <a:prstGeom prst="line">
            <a:avLst/>
          </a:prstGeom>
          <a:ln w="9525" cap="flat" cmpd="sng" algn="ctr">
            <a:solidFill>
              <a:srgbClr val="1F497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OTLSHAPE_M_17fb499b415444d5b6defc3965adf151_Connector1">
            <a:extLst>
              <a:ext uri="{FF2B5EF4-FFF2-40B4-BE49-F238E27FC236}">
                <a16:creationId xmlns:a16="http://schemas.microsoft.com/office/drawing/2014/main" id="{EBEB9370-928C-478E-A6D2-4BEDDAE76F41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12565866" y="5749205"/>
            <a:ext cx="0" cy="408080"/>
          </a:xfrm>
          <a:prstGeom prst="line">
            <a:avLst/>
          </a:prstGeom>
          <a:ln w="9525" cap="flat" cmpd="sng" algn="ctr">
            <a:solidFill>
              <a:srgbClr val="1F497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OTLSHAPE_T_e8f3825d7b10492ca20c8e70dcf85293_LeftVerticalConnector1">
            <a:extLst>
              <a:ext uri="{FF2B5EF4-FFF2-40B4-BE49-F238E27FC236}">
                <a16:creationId xmlns:a16="http://schemas.microsoft.com/office/drawing/2014/main" id="{F2079644-1810-49D3-B29D-DA1C4EBF1452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 flipV="1">
            <a:off x="3389841" y="6438892"/>
            <a:ext cx="0" cy="931586"/>
          </a:xfrm>
          <a:prstGeom prst="line">
            <a:avLst/>
          </a:prstGeom>
          <a:ln w="19050" cap="flat" cmpd="sng" algn="ctr">
            <a:solidFill>
              <a:srgbClr val="1AAA4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OTLSHAPE_T_978c088f62cf4ea8a33968fa51a48569_LeftVerticalConnector1">
            <a:extLst>
              <a:ext uri="{FF2B5EF4-FFF2-40B4-BE49-F238E27FC236}">
                <a16:creationId xmlns:a16="http://schemas.microsoft.com/office/drawing/2014/main" id="{E586C3DC-BBDC-4C44-93A8-1AEEE924AD1C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>
          <a:xfrm flipV="1">
            <a:off x="1701668" y="6438892"/>
            <a:ext cx="0" cy="1593284"/>
          </a:xfrm>
          <a:prstGeom prst="line">
            <a:avLst/>
          </a:prstGeom>
          <a:ln w="19050" cap="flat" cmpd="sng" algn="ctr">
            <a:solidFill>
              <a:srgbClr val="EEEC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OTLSHAPE_T_978c088f62cf4ea8a33968fa51a48569_RightVerticalConnector1">
            <a:extLst>
              <a:ext uri="{FF2B5EF4-FFF2-40B4-BE49-F238E27FC236}">
                <a16:creationId xmlns:a16="http://schemas.microsoft.com/office/drawing/2014/main" id="{41C72593-FB5D-49C8-A93F-AC57D3A2A437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4986924" y="6438890"/>
            <a:ext cx="0" cy="519063"/>
          </a:xfrm>
          <a:prstGeom prst="line">
            <a:avLst/>
          </a:prstGeom>
          <a:ln w="19050" cap="flat" cmpd="sng" algn="ctr">
            <a:solidFill>
              <a:srgbClr val="EEEC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OTLSHAPE_T_a721a8e4de0c483cb8cea603dbc2bcae_LeftVerticalConnector1">
            <a:extLst>
              <a:ext uri="{FF2B5EF4-FFF2-40B4-BE49-F238E27FC236}">
                <a16:creationId xmlns:a16="http://schemas.microsoft.com/office/drawing/2014/main" id="{5C4F9E62-1239-4AE8-92EC-FEC2EC320342}"/>
              </a:ext>
            </a:extLst>
          </p:cNvPr>
          <p:cNvCxnSpPr>
            <a:cxnSpLocks/>
          </p:cNvCxnSpPr>
          <p:nvPr>
            <p:custDataLst>
              <p:tags r:id="rId10"/>
            </p:custDataLst>
          </p:nvPr>
        </p:nvCxnSpPr>
        <p:spPr>
          <a:xfrm>
            <a:off x="4152243" y="1578205"/>
            <a:ext cx="0" cy="3594458"/>
          </a:xfrm>
          <a:prstGeom prst="line">
            <a:avLst/>
          </a:prstGeom>
          <a:ln w="19050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OTLSHAPE_T_a721a8e4de0c483cb8cea603dbc2bcae_LeftVerticalConnector2">
            <a:extLst>
              <a:ext uri="{FF2B5EF4-FFF2-40B4-BE49-F238E27FC236}">
                <a16:creationId xmlns:a16="http://schemas.microsoft.com/office/drawing/2014/main" id="{9C89B219-FB1E-4F4E-A241-D8069F3E0510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>
            <a:off x="4152243" y="5997707"/>
            <a:ext cx="0" cy="159578"/>
          </a:xfrm>
          <a:prstGeom prst="line">
            <a:avLst/>
          </a:prstGeom>
          <a:ln w="19050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OTLSHAPE_T_a721a8e4de0c483cb8cea603dbc2bcae_RightVerticalConnector1">
            <a:extLst>
              <a:ext uri="{FF2B5EF4-FFF2-40B4-BE49-F238E27FC236}">
                <a16:creationId xmlns:a16="http://schemas.microsoft.com/office/drawing/2014/main" id="{B1306E0B-61BA-444E-991E-7B88A658DCFF}"/>
              </a:ext>
            </a:extLst>
          </p:cNvPr>
          <p:cNvCxnSpPr>
            <a:cxnSpLocks/>
          </p:cNvCxnSpPr>
          <p:nvPr>
            <p:custDataLst>
              <p:tags r:id="rId12"/>
            </p:custDataLst>
          </p:nvPr>
        </p:nvCxnSpPr>
        <p:spPr>
          <a:xfrm flipV="1">
            <a:off x="8308815" y="1578205"/>
            <a:ext cx="0" cy="760682"/>
          </a:xfrm>
          <a:prstGeom prst="line">
            <a:avLst/>
          </a:prstGeom>
          <a:ln w="19050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OTLSHAPE_T_edaa7cc2169f46a2b9de4aa9ae9962a9_LeftVerticalConnector1">
            <a:extLst>
              <a:ext uri="{FF2B5EF4-FFF2-40B4-BE49-F238E27FC236}">
                <a16:creationId xmlns:a16="http://schemas.microsoft.com/office/drawing/2014/main" id="{D9D85F7C-565B-42FC-A14E-EC6F15170660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5813189" y="6438891"/>
            <a:ext cx="0" cy="519063"/>
          </a:xfrm>
          <a:prstGeom prst="line">
            <a:avLst/>
          </a:prstGeom>
          <a:ln w="19050" cap="flat" cmpd="sng" algn="ctr">
            <a:solidFill>
              <a:srgbClr val="0072BC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OTLSHAPE_T_edaa7cc2169f46a2b9de4aa9ae9962a9_RightVerticalConnector1">
            <a:extLst>
              <a:ext uri="{FF2B5EF4-FFF2-40B4-BE49-F238E27FC236}">
                <a16:creationId xmlns:a16="http://schemas.microsoft.com/office/drawing/2014/main" id="{8F8BF94A-68E3-4E0B-8FFB-5372AF63783D}"/>
              </a:ext>
            </a:extLst>
          </p:cNvPr>
          <p:cNvCxnSpPr>
            <a:cxnSpLocks/>
          </p:cNvCxnSpPr>
          <p:nvPr>
            <p:custDataLst>
              <p:tags r:id="rId14"/>
            </p:custDataLst>
          </p:nvPr>
        </p:nvCxnSpPr>
        <p:spPr>
          <a:xfrm flipH="1" flipV="1">
            <a:off x="11630708" y="6438892"/>
            <a:ext cx="0" cy="2053835"/>
          </a:xfrm>
          <a:prstGeom prst="line">
            <a:avLst/>
          </a:prstGeom>
          <a:ln w="19050" cap="flat" cmpd="sng" algn="ctr">
            <a:solidFill>
              <a:srgbClr val="0072BC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OTLSHAPE_T_139d0f54a5d043e8a08de314d87cac2b_LeftVerticalConnector1">
            <a:extLst>
              <a:ext uri="{FF2B5EF4-FFF2-40B4-BE49-F238E27FC236}">
                <a16:creationId xmlns:a16="http://schemas.microsoft.com/office/drawing/2014/main" id="{EE7315C8-5023-41D1-87AC-2BFD08559527}"/>
              </a:ext>
            </a:extLst>
          </p:cNvPr>
          <p:cNvCxnSpPr>
            <a:cxnSpLocks/>
          </p:cNvCxnSpPr>
          <p:nvPr>
            <p:custDataLst>
              <p:tags r:id="rId15"/>
            </p:custDataLst>
          </p:nvPr>
        </p:nvCxnSpPr>
        <p:spPr>
          <a:xfrm>
            <a:off x="9162308" y="2245018"/>
            <a:ext cx="0" cy="93869"/>
          </a:xfrm>
          <a:prstGeom prst="line">
            <a:avLst/>
          </a:prstGeom>
          <a:ln w="19050" cap="flat" cmpd="sng" algn="ctr">
            <a:solidFill>
              <a:srgbClr val="6F3198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OTLSHAPE_T_139d0f54a5d043e8a08de314d87cac2b_RightVerticalConnector1">
            <a:extLst>
              <a:ext uri="{FF2B5EF4-FFF2-40B4-BE49-F238E27FC236}">
                <a16:creationId xmlns:a16="http://schemas.microsoft.com/office/drawing/2014/main" id="{FBEC4541-1C08-44D5-B74E-0BE8B4F47752}"/>
              </a:ext>
            </a:extLst>
          </p:cNvPr>
          <p:cNvCxnSpPr>
            <a:cxnSpLocks/>
          </p:cNvCxnSpPr>
          <p:nvPr>
            <p:custDataLst>
              <p:tags r:id="rId16"/>
            </p:custDataLst>
          </p:nvPr>
        </p:nvCxnSpPr>
        <p:spPr>
          <a:xfrm>
            <a:off x="10813848" y="2245018"/>
            <a:ext cx="0" cy="300131"/>
          </a:xfrm>
          <a:prstGeom prst="line">
            <a:avLst/>
          </a:prstGeom>
          <a:ln w="19050" cap="flat" cmpd="sng" algn="ctr">
            <a:solidFill>
              <a:srgbClr val="6F3198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OTLSHAPE_T_6406e1e6a9bb443f97efb4ed7c2742ac_RightVerticalConnector1" hidden="1">
            <a:extLst>
              <a:ext uri="{FF2B5EF4-FFF2-40B4-BE49-F238E27FC236}">
                <a16:creationId xmlns:a16="http://schemas.microsoft.com/office/drawing/2014/main" id="{2C49E2FD-D382-4C1F-B045-353D2976EE69}"/>
              </a:ext>
            </a:extLst>
          </p:cNvPr>
          <p:cNvCxnSpPr/>
          <p:nvPr>
            <p:custDataLst>
              <p:tags r:id="rId17"/>
            </p:custDataLst>
          </p:nvPr>
        </p:nvCxnSpPr>
        <p:spPr>
          <a:xfrm>
            <a:off x="10813848" y="5143502"/>
            <a:ext cx="0" cy="1985093"/>
          </a:xfrm>
          <a:prstGeom prst="line">
            <a:avLst/>
          </a:prstGeom>
          <a:ln w="19050" cap="flat" cmpd="sng" algn="ctr">
            <a:solidFill>
              <a:srgbClr val="FEBA0A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OTLSHAPE_T_7f6490c039de478486e251089ff5cc2d_LeftVerticalConnector1">
            <a:extLst>
              <a:ext uri="{FF2B5EF4-FFF2-40B4-BE49-F238E27FC236}">
                <a16:creationId xmlns:a16="http://schemas.microsoft.com/office/drawing/2014/main" id="{0279D3CC-A410-4003-9640-3C98F760ECCC}"/>
              </a:ext>
            </a:extLst>
          </p:cNvPr>
          <p:cNvCxnSpPr>
            <a:cxnSpLocks/>
          </p:cNvCxnSpPr>
          <p:nvPr>
            <p:custDataLst>
              <p:tags r:id="rId18"/>
            </p:custDataLst>
          </p:nvPr>
        </p:nvCxnSpPr>
        <p:spPr>
          <a:xfrm flipH="1">
            <a:off x="11612885" y="3166122"/>
            <a:ext cx="0" cy="2991162"/>
          </a:xfrm>
          <a:prstGeom prst="line">
            <a:avLst/>
          </a:prstGeom>
          <a:ln w="19050" cap="flat" cmpd="sng" algn="ctr">
            <a:solidFill>
              <a:srgbClr val="96D64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OTLSHAPE_T_7f6490c039de478486e251089ff5cc2d_RightVerticalConnector1">
            <a:extLst>
              <a:ext uri="{FF2B5EF4-FFF2-40B4-BE49-F238E27FC236}">
                <a16:creationId xmlns:a16="http://schemas.microsoft.com/office/drawing/2014/main" id="{843D1416-CCEC-47D7-B988-77D943065B27}"/>
              </a:ext>
            </a:extLst>
          </p:cNvPr>
          <p:cNvCxnSpPr>
            <a:cxnSpLocks/>
          </p:cNvCxnSpPr>
          <p:nvPr>
            <p:custDataLst>
              <p:tags r:id="rId19"/>
            </p:custDataLst>
          </p:nvPr>
        </p:nvCxnSpPr>
        <p:spPr>
          <a:xfrm flipV="1">
            <a:off x="17403174" y="3166122"/>
            <a:ext cx="0" cy="2991162"/>
          </a:xfrm>
          <a:prstGeom prst="line">
            <a:avLst/>
          </a:prstGeom>
          <a:ln w="19050" cap="flat" cmpd="sng" algn="ctr">
            <a:solidFill>
              <a:srgbClr val="96D64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OTLSHAPE_T_e8f3825d7b10492ca20c8e70dcf85293_RightVerticalConnector1">
            <a:extLst>
              <a:ext uri="{FF2B5EF4-FFF2-40B4-BE49-F238E27FC236}">
                <a16:creationId xmlns:a16="http://schemas.microsoft.com/office/drawing/2014/main" id="{AB2D86F4-281B-43EF-AD26-6CC79771A3C0}"/>
              </a:ext>
            </a:extLst>
          </p:cNvPr>
          <p:cNvCxnSpPr/>
          <p:nvPr>
            <p:custDataLst>
              <p:tags r:id="rId20"/>
            </p:custDataLst>
          </p:nvPr>
        </p:nvCxnSpPr>
        <p:spPr>
          <a:xfrm flipV="1">
            <a:off x="4142837" y="6438892"/>
            <a:ext cx="0" cy="931586"/>
          </a:xfrm>
          <a:prstGeom prst="line">
            <a:avLst/>
          </a:prstGeom>
          <a:ln w="19050" cap="flat" cmpd="sng" algn="ctr">
            <a:solidFill>
              <a:srgbClr val="1AAA4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OTLSHAPE_T_978c088f62cf4ea8a33968fa51a48569_RightVerticalConnector2">
            <a:extLst>
              <a:ext uri="{FF2B5EF4-FFF2-40B4-BE49-F238E27FC236}">
                <a16:creationId xmlns:a16="http://schemas.microsoft.com/office/drawing/2014/main" id="{9B68254B-99DB-48D0-8B5D-451BF6F047E7}"/>
              </a:ext>
            </a:extLst>
          </p:cNvPr>
          <p:cNvCxnSpPr/>
          <p:nvPr>
            <p:custDataLst>
              <p:tags r:id="rId21"/>
            </p:custDataLst>
          </p:nvPr>
        </p:nvCxnSpPr>
        <p:spPr>
          <a:xfrm>
            <a:off x="4986924" y="7370477"/>
            <a:ext cx="0" cy="661697"/>
          </a:xfrm>
          <a:prstGeom prst="line">
            <a:avLst/>
          </a:prstGeom>
          <a:ln w="19050" cap="flat" cmpd="sng" algn="ctr">
            <a:solidFill>
              <a:srgbClr val="EEEC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OTLSHAPE_T_6406e1e6a9bb443f97efb4ed7c2742ac_LeftVerticalConnector1">
            <a:extLst>
              <a:ext uri="{FF2B5EF4-FFF2-40B4-BE49-F238E27FC236}">
                <a16:creationId xmlns:a16="http://schemas.microsoft.com/office/drawing/2014/main" id="{678F59C6-3CD9-4ACF-986A-07ACB9772D98}"/>
              </a:ext>
            </a:extLst>
          </p:cNvPr>
          <p:cNvCxnSpPr/>
          <p:nvPr>
            <p:custDataLst>
              <p:tags r:id="rId22"/>
            </p:custDataLst>
          </p:nvPr>
        </p:nvCxnSpPr>
        <p:spPr>
          <a:xfrm>
            <a:off x="7474134" y="2705569"/>
            <a:ext cx="0" cy="3451715"/>
          </a:xfrm>
          <a:prstGeom prst="line">
            <a:avLst/>
          </a:prstGeom>
          <a:ln w="19050" cap="flat" cmpd="sng" algn="ctr">
            <a:solidFill>
              <a:srgbClr val="FEBA0A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OTLSHAPE_T_a721a8e4de0c483cb8cea603dbc2bcae_RightVerticalConnector2">
            <a:extLst>
              <a:ext uri="{FF2B5EF4-FFF2-40B4-BE49-F238E27FC236}">
                <a16:creationId xmlns:a16="http://schemas.microsoft.com/office/drawing/2014/main" id="{7F689020-522B-49BD-8663-CF09ED76F2C9}"/>
              </a:ext>
            </a:extLst>
          </p:cNvPr>
          <p:cNvCxnSpPr/>
          <p:nvPr>
            <p:custDataLst>
              <p:tags r:id="rId23"/>
            </p:custDataLst>
          </p:nvPr>
        </p:nvCxnSpPr>
        <p:spPr>
          <a:xfrm>
            <a:off x="8308815" y="2705569"/>
            <a:ext cx="0" cy="3451715"/>
          </a:xfrm>
          <a:prstGeom prst="line">
            <a:avLst/>
          </a:prstGeom>
          <a:ln w="19050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OTLSHAPE_T_139d0f54a5d043e8a08de314d87cac2b_LeftVerticalConnector2">
            <a:extLst>
              <a:ext uri="{FF2B5EF4-FFF2-40B4-BE49-F238E27FC236}">
                <a16:creationId xmlns:a16="http://schemas.microsoft.com/office/drawing/2014/main" id="{499B02EA-85F0-4EA3-B384-BFA4F3E336CD}"/>
              </a:ext>
            </a:extLst>
          </p:cNvPr>
          <p:cNvCxnSpPr/>
          <p:nvPr>
            <p:custDataLst>
              <p:tags r:id="rId24"/>
            </p:custDataLst>
          </p:nvPr>
        </p:nvCxnSpPr>
        <p:spPr>
          <a:xfrm>
            <a:off x="9162308" y="2705569"/>
            <a:ext cx="0" cy="3451715"/>
          </a:xfrm>
          <a:prstGeom prst="line">
            <a:avLst/>
          </a:prstGeom>
          <a:ln w="19050" cap="flat" cmpd="sng" algn="ctr">
            <a:solidFill>
              <a:srgbClr val="6F3198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OTLSHAPE_T_139d0f54a5d043e8a08de314d87cac2b_RightVerticalConnector2">
            <a:extLst>
              <a:ext uri="{FF2B5EF4-FFF2-40B4-BE49-F238E27FC236}">
                <a16:creationId xmlns:a16="http://schemas.microsoft.com/office/drawing/2014/main" id="{7CC09409-605F-4B2C-A9A9-D04278639F63}"/>
              </a:ext>
            </a:extLst>
          </p:cNvPr>
          <p:cNvCxnSpPr/>
          <p:nvPr>
            <p:custDataLst>
              <p:tags r:id="rId25"/>
            </p:custDataLst>
          </p:nvPr>
        </p:nvCxnSpPr>
        <p:spPr>
          <a:xfrm>
            <a:off x="10813848" y="2705569"/>
            <a:ext cx="0" cy="3451715"/>
          </a:xfrm>
          <a:prstGeom prst="line">
            <a:avLst/>
          </a:prstGeom>
          <a:ln w="19050" cap="flat" cmpd="sng" algn="ctr">
            <a:solidFill>
              <a:srgbClr val="6F3198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OTLSHAPE_T_edaa7cc2169f46a2b9de4aa9ae9962a9_LeftVerticalConnector2">
            <a:extLst>
              <a:ext uri="{FF2B5EF4-FFF2-40B4-BE49-F238E27FC236}">
                <a16:creationId xmlns:a16="http://schemas.microsoft.com/office/drawing/2014/main" id="{0AC25A46-F152-40A5-BBB0-D0AF9FAC5156}"/>
              </a:ext>
            </a:extLst>
          </p:cNvPr>
          <p:cNvCxnSpPr/>
          <p:nvPr>
            <p:custDataLst>
              <p:tags r:id="rId26"/>
            </p:custDataLst>
          </p:nvPr>
        </p:nvCxnSpPr>
        <p:spPr>
          <a:xfrm>
            <a:off x="5813189" y="7370477"/>
            <a:ext cx="0" cy="249174"/>
          </a:xfrm>
          <a:prstGeom prst="line">
            <a:avLst/>
          </a:prstGeom>
          <a:ln w="19050" cap="flat" cmpd="sng" algn="ctr">
            <a:solidFill>
              <a:srgbClr val="0072BC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OTLSHAPE_T_edaa7cc2169f46a2b9de4aa9ae9962a9_LeftVerticalConnector3">
            <a:extLst>
              <a:ext uri="{FF2B5EF4-FFF2-40B4-BE49-F238E27FC236}">
                <a16:creationId xmlns:a16="http://schemas.microsoft.com/office/drawing/2014/main" id="{901A78F1-C8FE-45C3-BE3D-2ACAE6B2212A}"/>
              </a:ext>
            </a:extLst>
          </p:cNvPr>
          <p:cNvCxnSpPr/>
          <p:nvPr>
            <p:custDataLst>
              <p:tags r:id="rId27"/>
            </p:custDataLst>
          </p:nvPr>
        </p:nvCxnSpPr>
        <p:spPr>
          <a:xfrm>
            <a:off x="5813189" y="8032174"/>
            <a:ext cx="0" cy="460553"/>
          </a:xfrm>
          <a:prstGeom prst="line">
            <a:avLst/>
          </a:prstGeom>
          <a:ln w="19050" cap="flat" cmpd="sng" algn="ctr">
            <a:solidFill>
              <a:srgbClr val="0072BC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TLSHAPE_TB_00000000000000000000000000000000_ScaleContainer">
            <a:extLst>
              <a:ext uri="{FF2B5EF4-FFF2-40B4-BE49-F238E27FC236}">
                <a16:creationId xmlns:a16="http://schemas.microsoft.com/office/drawing/2014/main" id="{65C3B0C3-E1CC-4CAE-A4A3-370503DAD54E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880115" y="6157284"/>
            <a:ext cx="16530306" cy="281607"/>
          </a:xfrm>
          <a:prstGeom prst="rect">
            <a:avLst/>
          </a:prstGeom>
          <a:gradFill flip="none" rotWithShape="1">
            <a:gsLst>
              <a:gs pos="0">
                <a:srgbClr val="44546A"/>
              </a:gs>
              <a:gs pos="100000">
                <a:srgbClr val="44546A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586" tIns="33794" rIns="67586" bIns="337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31"/>
          </a:p>
        </p:txBody>
      </p:sp>
      <p:sp>
        <p:nvSpPr>
          <p:cNvPr id="5" name="OTLSHAPE_TB_00000000000000000000000000000000_ElapsedTime">
            <a:extLst>
              <a:ext uri="{FF2B5EF4-FFF2-40B4-BE49-F238E27FC236}">
                <a16:creationId xmlns:a16="http://schemas.microsoft.com/office/drawing/2014/main" id="{55542924-D2E2-440E-A48A-B297AF6BC4CD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880115" y="6382569"/>
            <a:ext cx="10175384" cy="56322"/>
          </a:xfrm>
          <a:prstGeom prst="rect">
            <a:avLst/>
          </a:prstGeom>
          <a:solidFill>
            <a:srgbClr val="FF0000">
              <a:alpha val="74902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12700" h="139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586" tIns="33794" rIns="67586" bIns="337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31"/>
          </a:p>
        </p:txBody>
      </p:sp>
      <p:sp>
        <p:nvSpPr>
          <p:cNvPr id="6" name="OTLSHAPE_TB_00000000000000000000000000000000_TodayMarkerShape">
            <a:extLst>
              <a:ext uri="{FF2B5EF4-FFF2-40B4-BE49-F238E27FC236}">
                <a16:creationId xmlns:a16="http://schemas.microsoft.com/office/drawing/2014/main" id="{99155284-8210-451F-BC2E-DBDE0A4AEFAA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11010556" y="6438892"/>
            <a:ext cx="84482" cy="93869"/>
          </a:xfrm>
          <a:prstGeom prst="triangl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586" tIns="33794" rIns="67586" bIns="337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31"/>
          </a:p>
        </p:txBody>
      </p:sp>
      <p:sp>
        <p:nvSpPr>
          <p:cNvPr id="7" name="OTLSHAPE_TB_00000000000000000000000000000000_TodayMarkerText">
            <a:extLst>
              <a:ext uri="{FF2B5EF4-FFF2-40B4-BE49-F238E27FC236}">
                <a16:creationId xmlns:a16="http://schemas.microsoft.com/office/drawing/2014/main" id="{7295B2EA-A7A8-411E-B63F-05046086A350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10549085" y="6533847"/>
            <a:ext cx="1011752" cy="272832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ru-RU" sz="1773" spc="-48" dirty="0">
                <a:solidFill>
                  <a:schemeClr val="dk1"/>
                </a:solidFill>
                <a:latin typeface="Calibri" panose="020F0502020204030204" pitchFamily="34" charset="0"/>
              </a:rPr>
              <a:t>Демо-день</a:t>
            </a:r>
          </a:p>
        </p:txBody>
      </p:sp>
      <p:sp>
        <p:nvSpPr>
          <p:cNvPr id="8" name="OTLSHAPE_TB_00000000000000000000000000000000_TimescaleInterval1">
            <a:extLst>
              <a:ext uri="{FF2B5EF4-FFF2-40B4-BE49-F238E27FC236}">
                <a16:creationId xmlns:a16="http://schemas.microsoft.com/office/drawing/2014/main" id="{D19BA491-AF91-4FD9-A9D6-8EB6644BAD6C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927050" y="6137666"/>
            <a:ext cx="396773" cy="32084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ru-RU" sz="2070" spc="-53">
                <a:solidFill>
                  <a:schemeClr val="lt1"/>
                </a:solidFill>
                <a:latin typeface="Calibri" panose="020F0502020204030204" pitchFamily="34" charset="0"/>
              </a:rPr>
              <a:t>ноя</a:t>
            </a:r>
          </a:p>
        </p:txBody>
      </p:sp>
      <p:sp>
        <p:nvSpPr>
          <p:cNvPr id="10" name="OTLSHAPE_TB_00000000000000000000000000000000_TimescaleInterval2">
            <a:extLst>
              <a:ext uri="{FF2B5EF4-FFF2-40B4-BE49-F238E27FC236}">
                <a16:creationId xmlns:a16="http://schemas.microsoft.com/office/drawing/2014/main" id="{BDC85D0B-DE92-4EC3-889D-7DFC7FF466E3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2587996" y="6137666"/>
            <a:ext cx="514496" cy="32084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2070" spc="-53">
                <a:solidFill>
                  <a:schemeClr val="lt1"/>
                </a:solidFill>
                <a:latin typeface="Calibri" panose="020F0502020204030204" pitchFamily="34" charset="0"/>
              </a:rPr>
              <a:t>2021</a:t>
            </a:r>
            <a:endParaRPr lang="ru-RU" sz="2070" spc="-53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OTLSHAPE_TB_00000000000000000000000000000000_TimescaleInterval3">
            <a:extLst>
              <a:ext uri="{FF2B5EF4-FFF2-40B4-BE49-F238E27FC236}">
                <a16:creationId xmlns:a16="http://schemas.microsoft.com/office/drawing/2014/main" id="{81D23784-CE5A-4318-AD32-593140A5F125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4194485" y="6137666"/>
            <a:ext cx="432980" cy="32084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ru-RU" sz="2070" spc="-53">
                <a:solidFill>
                  <a:schemeClr val="lt1"/>
                </a:solidFill>
                <a:latin typeface="Calibri" panose="020F0502020204030204" pitchFamily="34" charset="0"/>
              </a:rPr>
              <a:t>мар</a:t>
            </a:r>
          </a:p>
        </p:txBody>
      </p:sp>
      <p:sp>
        <p:nvSpPr>
          <p:cNvPr id="14" name="OTLSHAPE_TB_00000000000000000000000000000000_TimescaleInterval4">
            <a:extLst>
              <a:ext uri="{FF2B5EF4-FFF2-40B4-BE49-F238E27FC236}">
                <a16:creationId xmlns:a16="http://schemas.microsoft.com/office/drawing/2014/main" id="{F17E87F3-E777-4DB8-89DB-D7DB70662A52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5855429" y="6137666"/>
            <a:ext cx="433122" cy="32084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ru-RU" sz="2070" spc="-53">
                <a:solidFill>
                  <a:schemeClr val="lt1"/>
                </a:solidFill>
                <a:latin typeface="Calibri" panose="020F0502020204030204" pitchFamily="34" charset="0"/>
              </a:rPr>
              <a:t>май</a:t>
            </a:r>
          </a:p>
        </p:txBody>
      </p:sp>
      <p:sp>
        <p:nvSpPr>
          <p:cNvPr id="48" name="OTLSHAPE_TB_00000000000000000000000000000000_TimescaleInterval5">
            <a:extLst>
              <a:ext uri="{FF2B5EF4-FFF2-40B4-BE49-F238E27FC236}">
                <a16:creationId xmlns:a16="http://schemas.microsoft.com/office/drawing/2014/main" id="{AFB91F1C-FB39-497F-A8EA-02168E774DC9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7516374" y="6137666"/>
            <a:ext cx="451038" cy="32084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ru-RU" sz="2070" spc="-53">
                <a:solidFill>
                  <a:schemeClr val="lt1"/>
                </a:solidFill>
                <a:latin typeface="Calibri" panose="020F0502020204030204" pitchFamily="34" charset="0"/>
              </a:rPr>
              <a:t>июл</a:t>
            </a:r>
          </a:p>
        </p:txBody>
      </p:sp>
      <p:sp>
        <p:nvSpPr>
          <p:cNvPr id="61" name="OTLSHAPE_TB_00000000000000000000000000000000_TimescaleInterval6">
            <a:extLst>
              <a:ext uri="{FF2B5EF4-FFF2-40B4-BE49-F238E27FC236}">
                <a16:creationId xmlns:a16="http://schemas.microsoft.com/office/drawing/2014/main" id="{43C0736D-D1BE-41EF-B4F0-BCF9EB21B081}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>
            <a:off x="9204549" y="6137666"/>
            <a:ext cx="369759" cy="32084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ru-RU" sz="2070" spc="-53">
                <a:solidFill>
                  <a:schemeClr val="lt1"/>
                </a:solidFill>
                <a:latin typeface="Calibri" panose="020F0502020204030204" pitchFamily="34" charset="0"/>
              </a:rPr>
              <a:t>сен</a:t>
            </a:r>
          </a:p>
        </p:txBody>
      </p:sp>
      <p:sp>
        <p:nvSpPr>
          <p:cNvPr id="63" name="OTLSHAPE_TB_00000000000000000000000000000000_TimescaleInterval7">
            <a:extLst>
              <a:ext uri="{FF2B5EF4-FFF2-40B4-BE49-F238E27FC236}">
                <a16:creationId xmlns:a16="http://schemas.microsoft.com/office/drawing/2014/main" id="{36163377-FCA8-46D9-BBE4-D9A0D54A296C}"/>
              </a:ext>
            </a:extLst>
          </p:cNvPr>
          <p:cNvSpPr txBox="1"/>
          <p:nvPr>
            <p:custDataLst>
              <p:tags r:id="rId38"/>
            </p:custDataLst>
          </p:nvPr>
        </p:nvSpPr>
        <p:spPr>
          <a:xfrm>
            <a:off x="10865495" y="6137666"/>
            <a:ext cx="396773" cy="32084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ru-RU" sz="2070" spc="-53">
                <a:solidFill>
                  <a:schemeClr val="lt1"/>
                </a:solidFill>
                <a:latin typeface="Calibri" panose="020F0502020204030204" pitchFamily="34" charset="0"/>
              </a:rPr>
              <a:t>ноя</a:t>
            </a:r>
          </a:p>
        </p:txBody>
      </p:sp>
      <p:sp>
        <p:nvSpPr>
          <p:cNvPr id="107" name="OTLSHAPE_TB_00000000000000000000000000000000_TimescaleInterval8">
            <a:extLst>
              <a:ext uri="{FF2B5EF4-FFF2-40B4-BE49-F238E27FC236}">
                <a16:creationId xmlns:a16="http://schemas.microsoft.com/office/drawing/2014/main" id="{663D5179-5BCD-4BB2-83EE-EB88A0D8632C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>
            <a:off x="12526442" y="6137666"/>
            <a:ext cx="514496" cy="32084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ru-RU" sz="2070" spc="-53">
                <a:solidFill>
                  <a:schemeClr val="lt1"/>
                </a:solidFill>
                <a:latin typeface="Calibri" panose="020F0502020204030204" pitchFamily="34" charset="0"/>
              </a:rPr>
              <a:t>2022</a:t>
            </a:r>
          </a:p>
        </p:txBody>
      </p:sp>
      <p:sp>
        <p:nvSpPr>
          <p:cNvPr id="109" name="OTLSHAPE_TB_00000000000000000000000000000000_TimescaleInterval9">
            <a:extLst>
              <a:ext uri="{FF2B5EF4-FFF2-40B4-BE49-F238E27FC236}">
                <a16:creationId xmlns:a16="http://schemas.microsoft.com/office/drawing/2014/main" id="{74869108-C0BB-4A2F-B26A-395328CB9A0B}"/>
              </a:ext>
            </a:extLst>
          </p:cNvPr>
          <p:cNvSpPr txBox="1"/>
          <p:nvPr>
            <p:custDataLst>
              <p:tags r:id="rId40"/>
            </p:custDataLst>
          </p:nvPr>
        </p:nvSpPr>
        <p:spPr>
          <a:xfrm>
            <a:off x="14132930" y="6137666"/>
            <a:ext cx="432980" cy="32084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ru-RU" sz="2070" spc="-53">
                <a:solidFill>
                  <a:schemeClr val="lt1"/>
                </a:solidFill>
                <a:latin typeface="Calibri" panose="020F0502020204030204" pitchFamily="34" charset="0"/>
              </a:rPr>
              <a:t>мар</a:t>
            </a:r>
          </a:p>
        </p:txBody>
      </p:sp>
      <p:sp>
        <p:nvSpPr>
          <p:cNvPr id="111" name="OTLSHAPE_TB_00000000000000000000000000000000_TimescaleInterval10">
            <a:extLst>
              <a:ext uri="{FF2B5EF4-FFF2-40B4-BE49-F238E27FC236}">
                <a16:creationId xmlns:a16="http://schemas.microsoft.com/office/drawing/2014/main" id="{00D11318-DFEC-48C4-8DEA-86AB248FF31A}"/>
              </a:ext>
            </a:extLst>
          </p:cNvPr>
          <p:cNvSpPr txBox="1"/>
          <p:nvPr>
            <p:custDataLst>
              <p:tags r:id="rId41"/>
            </p:custDataLst>
          </p:nvPr>
        </p:nvSpPr>
        <p:spPr>
          <a:xfrm>
            <a:off x="15793875" y="6137666"/>
            <a:ext cx="433122" cy="32084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ru-RU" sz="2070" spc="-53">
                <a:solidFill>
                  <a:schemeClr val="lt1"/>
                </a:solidFill>
                <a:latin typeface="Calibri" panose="020F0502020204030204" pitchFamily="34" charset="0"/>
              </a:rPr>
              <a:t>май</a:t>
            </a:r>
          </a:p>
        </p:txBody>
      </p:sp>
      <p:cxnSp>
        <p:nvCxnSpPr>
          <p:cNvPr id="9" name="OTLSHAPE_TB_00000000000000000000000000000000_Separator1">
            <a:extLst>
              <a:ext uri="{FF2B5EF4-FFF2-40B4-BE49-F238E27FC236}">
                <a16:creationId xmlns:a16="http://schemas.microsoft.com/office/drawing/2014/main" id="{305B1958-8C0B-45FF-8EE0-04018A6DC002}"/>
              </a:ext>
            </a:extLst>
          </p:cNvPr>
          <p:cNvCxnSpPr>
            <a:cxnSpLocks/>
          </p:cNvCxnSpPr>
          <p:nvPr>
            <p:custDataLst>
              <p:tags r:id="rId42"/>
            </p:custDataLst>
          </p:nvPr>
        </p:nvCxnSpPr>
        <p:spPr>
          <a:xfrm>
            <a:off x="2541060" y="6222992"/>
            <a:ext cx="0" cy="150191"/>
          </a:xfrm>
          <a:prstGeom prst="line">
            <a:avLst/>
          </a:prstGeom>
          <a:ln w="9525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OTLSHAPE_TB_00000000000000000000000000000000_Separator2">
            <a:extLst>
              <a:ext uri="{FF2B5EF4-FFF2-40B4-BE49-F238E27FC236}">
                <a16:creationId xmlns:a16="http://schemas.microsoft.com/office/drawing/2014/main" id="{09621E90-C603-4014-8591-B20C94323779}"/>
              </a:ext>
            </a:extLst>
          </p:cNvPr>
          <p:cNvCxnSpPr>
            <a:cxnSpLocks/>
          </p:cNvCxnSpPr>
          <p:nvPr>
            <p:custDataLst>
              <p:tags r:id="rId43"/>
            </p:custDataLst>
          </p:nvPr>
        </p:nvCxnSpPr>
        <p:spPr>
          <a:xfrm>
            <a:off x="4147548" y="6222992"/>
            <a:ext cx="0" cy="150191"/>
          </a:xfrm>
          <a:prstGeom prst="line">
            <a:avLst/>
          </a:prstGeom>
          <a:ln w="9525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OTLSHAPE_TB_00000000000000000000000000000000_Separator3">
            <a:extLst>
              <a:ext uri="{FF2B5EF4-FFF2-40B4-BE49-F238E27FC236}">
                <a16:creationId xmlns:a16="http://schemas.microsoft.com/office/drawing/2014/main" id="{A28BEB50-82F4-4579-9776-3F4514FDD336}"/>
              </a:ext>
            </a:extLst>
          </p:cNvPr>
          <p:cNvCxnSpPr/>
          <p:nvPr>
            <p:custDataLst>
              <p:tags r:id="rId44"/>
            </p:custDataLst>
          </p:nvPr>
        </p:nvCxnSpPr>
        <p:spPr>
          <a:xfrm>
            <a:off x="5808495" y="6222992"/>
            <a:ext cx="0" cy="150191"/>
          </a:xfrm>
          <a:prstGeom prst="line">
            <a:avLst/>
          </a:prstGeom>
          <a:ln w="9525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OTLSHAPE_TB_00000000000000000000000000000000_Separator4">
            <a:extLst>
              <a:ext uri="{FF2B5EF4-FFF2-40B4-BE49-F238E27FC236}">
                <a16:creationId xmlns:a16="http://schemas.microsoft.com/office/drawing/2014/main" id="{EDBCC37D-7A94-4EED-8FA1-C24E7CFF476B}"/>
              </a:ext>
            </a:extLst>
          </p:cNvPr>
          <p:cNvCxnSpPr/>
          <p:nvPr>
            <p:custDataLst>
              <p:tags r:id="rId45"/>
            </p:custDataLst>
          </p:nvPr>
        </p:nvCxnSpPr>
        <p:spPr>
          <a:xfrm>
            <a:off x="7469441" y="6222992"/>
            <a:ext cx="0" cy="150191"/>
          </a:xfrm>
          <a:prstGeom prst="line">
            <a:avLst/>
          </a:prstGeom>
          <a:ln w="9525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OTLSHAPE_TB_00000000000000000000000000000000_Separator5">
            <a:extLst>
              <a:ext uri="{FF2B5EF4-FFF2-40B4-BE49-F238E27FC236}">
                <a16:creationId xmlns:a16="http://schemas.microsoft.com/office/drawing/2014/main" id="{2F73E47E-8742-4ABE-8422-139CACCE42E2}"/>
              </a:ext>
            </a:extLst>
          </p:cNvPr>
          <p:cNvCxnSpPr/>
          <p:nvPr>
            <p:custDataLst>
              <p:tags r:id="rId46"/>
            </p:custDataLst>
          </p:nvPr>
        </p:nvCxnSpPr>
        <p:spPr>
          <a:xfrm>
            <a:off x="9157614" y="6222992"/>
            <a:ext cx="0" cy="150191"/>
          </a:xfrm>
          <a:prstGeom prst="line">
            <a:avLst/>
          </a:prstGeom>
          <a:ln w="9525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OTLSHAPE_TB_00000000000000000000000000000000_Separator6">
            <a:extLst>
              <a:ext uri="{FF2B5EF4-FFF2-40B4-BE49-F238E27FC236}">
                <a16:creationId xmlns:a16="http://schemas.microsoft.com/office/drawing/2014/main" id="{E50BCDB4-1ACB-4719-95D5-C7DBC99DDDF0}"/>
              </a:ext>
            </a:extLst>
          </p:cNvPr>
          <p:cNvCxnSpPr/>
          <p:nvPr>
            <p:custDataLst>
              <p:tags r:id="rId47"/>
            </p:custDataLst>
          </p:nvPr>
        </p:nvCxnSpPr>
        <p:spPr>
          <a:xfrm>
            <a:off x="10818561" y="6222992"/>
            <a:ext cx="0" cy="150191"/>
          </a:xfrm>
          <a:prstGeom prst="line">
            <a:avLst/>
          </a:prstGeom>
          <a:ln w="9525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OTLSHAPE_TB_00000000000000000000000000000000_Separator7">
            <a:extLst>
              <a:ext uri="{FF2B5EF4-FFF2-40B4-BE49-F238E27FC236}">
                <a16:creationId xmlns:a16="http://schemas.microsoft.com/office/drawing/2014/main" id="{53276C28-F4FE-41E5-8FB6-4D6275FDEE4D}"/>
              </a:ext>
            </a:extLst>
          </p:cNvPr>
          <p:cNvCxnSpPr/>
          <p:nvPr>
            <p:custDataLst>
              <p:tags r:id="rId48"/>
            </p:custDataLst>
          </p:nvPr>
        </p:nvCxnSpPr>
        <p:spPr>
          <a:xfrm>
            <a:off x="12479507" y="6222992"/>
            <a:ext cx="0" cy="150191"/>
          </a:xfrm>
          <a:prstGeom prst="line">
            <a:avLst/>
          </a:prstGeom>
          <a:ln w="9525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OTLSHAPE_TB_00000000000000000000000000000000_Separator8">
            <a:extLst>
              <a:ext uri="{FF2B5EF4-FFF2-40B4-BE49-F238E27FC236}">
                <a16:creationId xmlns:a16="http://schemas.microsoft.com/office/drawing/2014/main" id="{E0669D11-C574-47B2-9AC8-EDA4252A4FB4}"/>
              </a:ext>
            </a:extLst>
          </p:cNvPr>
          <p:cNvCxnSpPr/>
          <p:nvPr>
            <p:custDataLst>
              <p:tags r:id="rId49"/>
            </p:custDataLst>
          </p:nvPr>
        </p:nvCxnSpPr>
        <p:spPr>
          <a:xfrm>
            <a:off x="14085995" y="6222992"/>
            <a:ext cx="0" cy="150191"/>
          </a:xfrm>
          <a:prstGeom prst="line">
            <a:avLst/>
          </a:prstGeom>
          <a:ln w="9525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OTLSHAPE_TB_00000000000000000000000000000000_Separator9">
            <a:extLst>
              <a:ext uri="{FF2B5EF4-FFF2-40B4-BE49-F238E27FC236}">
                <a16:creationId xmlns:a16="http://schemas.microsoft.com/office/drawing/2014/main" id="{A8F7B0C1-1937-42A6-AB90-129689E39F28}"/>
              </a:ext>
            </a:extLst>
          </p:cNvPr>
          <p:cNvCxnSpPr/>
          <p:nvPr>
            <p:custDataLst>
              <p:tags r:id="rId50"/>
            </p:custDataLst>
          </p:nvPr>
        </p:nvCxnSpPr>
        <p:spPr>
          <a:xfrm>
            <a:off x="15746940" y="6222992"/>
            <a:ext cx="0" cy="150191"/>
          </a:xfrm>
          <a:prstGeom prst="line">
            <a:avLst/>
          </a:prstGeom>
          <a:ln w="9525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TLSHAPE_T_e8f3825d7b10492ca20c8e70dcf85293_Shape">
            <a:extLst>
              <a:ext uri="{FF2B5EF4-FFF2-40B4-BE49-F238E27FC236}">
                <a16:creationId xmlns:a16="http://schemas.microsoft.com/office/drawing/2014/main" id="{28F21D38-6661-4A5C-940E-3CDFE26D0DB4}"/>
              </a:ext>
            </a:extLst>
          </p:cNvPr>
          <p:cNvSpPr/>
          <p:nvPr>
            <p:custDataLst>
              <p:tags r:id="rId51"/>
            </p:custDataLst>
          </p:nvPr>
        </p:nvSpPr>
        <p:spPr>
          <a:xfrm>
            <a:off x="3385148" y="7370477"/>
            <a:ext cx="769725" cy="150191"/>
          </a:xfrm>
          <a:prstGeom prst="rect">
            <a:avLst/>
          </a:prstGeom>
          <a:solidFill>
            <a:srgbClr val="1AAA42"/>
          </a:solidFill>
          <a:ln w="1905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586" tIns="33794" rIns="67586" bIns="337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31"/>
          </a:p>
        </p:txBody>
      </p:sp>
      <p:sp>
        <p:nvSpPr>
          <p:cNvPr id="50" name="OTLSHAPE_T_978c088f62cf4ea8a33968fa51a48569_Shape">
            <a:extLst>
              <a:ext uri="{FF2B5EF4-FFF2-40B4-BE49-F238E27FC236}">
                <a16:creationId xmlns:a16="http://schemas.microsoft.com/office/drawing/2014/main" id="{6E2E1CC7-394F-434A-AF79-1A5E587CBC26}"/>
              </a:ext>
            </a:extLst>
          </p:cNvPr>
          <p:cNvSpPr/>
          <p:nvPr>
            <p:custDataLst>
              <p:tags r:id="rId52"/>
            </p:custDataLst>
          </p:nvPr>
        </p:nvSpPr>
        <p:spPr>
          <a:xfrm>
            <a:off x="1696975" y="8032173"/>
            <a:ext cx="3294797" cy="160422"/>
          </a:xfrm>
          <a:prstGeom prst="rect">
            <a:avLst/>
          </a:prstGeom>
          <a:solidFill>
            <a:srgbClr val="EEE600"/>
          </a:solidFill>
          <a:ln w="1905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586" tIns="33794" rIns="67586" bIns="337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31"/>
          </a:p>
        </p:txBody>
      </p:sp>
      <p:sp>
        <p:nvSpPr>
          <p:cNvPr id="69" name="OTLSHAPE_T_a721a8e4de0c483cb8cea603dbc2bcae_Shape">
            <a:extLst>
              <a:ext uri="{FF2B5EF4-FFF2-40B4-BE49-F238E27FC236}">
                <a16:creationId xmlns:a16="http://schemas.microsoft.com/office/drawing/2014/main" id="{E4A26354-FD7B-4626-A2E6-5AF544B5EA94}"/>
              </a:ext>
            </a:extLst>
          </p:cNvPr>
          <p:cNvSpPr/>
          <p:nvPr>
            <p:custDataLst>
              <p:tags r:id="rId53"/>
            </p:custDataLst>
          </p:nvPr>
        </p:nvSpPr>
        <p:spPr>
          <a:xfrm>
            <a:off x="4147550" y="1417782"/>
            <a:ext cx="4167777" cy="160422"/>
          </a:xfrm>
          <a:prstGeom prst="rect">
            <a:avLst/>
          </a:prstGeom>
          <a:solidFill>
            <a:srgbClr val="737373"/>
          </a:solidFill>
          <a:ln w="1905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586" tIns="33794" rIns="67586" bIns="337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31"/>
          </a:p>
        </p:txBody>
      </p:sp>
      <p:sp>
        <p:nvSpPr>
          <p:cNvPr id="78" name="OTLSHAPE_T_edaa7cc2169f46a2b9de4aa9ae9962a9_Shape">
            <a:extLst>
              <a:ext uri="{FF2B5EF4-FFF2-40B4-BE49-F238E27FC236}">
                <a16:creationId xmlns:a16="http://schemas.microsoft.com/office/drawing/2014/main" id="{C8FA2606-45AE-4108-B2D6-BD98B04712E5}"/>
              </a:ext>
            </a:extLst>
          </p:cNvPr>
          <p:cNvSpPr/>
          <p:nvPr>
            <p:custDataLst>
              <p:tags r:id="rId54"/>
            </p:custDataLst>
          </p:nvPr>
        </p:nvSpPr>
        <p:spPr>
          <a:xfrm>
            <a:off x="5808494" y="8492726"/>
            <a:ext cx="5829257" cy="160422"/>
          </a:xfrm>
          <a:prstGeom prst="rect">
            <a:avLst/>
          </a:prstGeom>
          <a:solidFill>
            <a:srgbClr val="02B2EE"/>
          </a:solidFill>
          <a:ln w="1905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586" tIns="33794" rIns="67586" bIns="337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31"/>
          </a:p>
        </p:txBody>
      </p:sp>
      <p:sp>
        <p:nvSpPr>
          <p:cNvPr id="87" name="OTLSHAPE_T_139d0f54a5d043e8a08de314d87cac2b_Shape">
            <a:extLst>
              <a:ext uri="{FF2B5EF4-FFF2-40B4-BE49-F238E27FC236}">
                <a16:creationId xmlns:a16="http://schemas.microsoft.com/office/drawing/2014/main" id="{810B0D9E-CF93-4E07-91BA-1554FBF7A340}"/>
              </a:ext>
            </a:extLst>
          </p:cNvPr>
          <p:cNvSpPr/>
          <p:nvPr>
            <p:custDataLst>
              <p:tags r:id="rId55"/>
            </p:custDataLst>
          </p:nvPr>
        </p:nvSpPr>
        <p:spPr>
          <a:xfrm>
            <a:off x="9157615" y="2084597"/>
            <a:ext cx="1661480" cy="160422"/>
          </a:xfrm>
          <a:prstGeom prst="rect">
            <a:avLst/>
          </a:prstGeom>
          <a:solidFill>
            <a:srgbClr val="BC00B4"/>
          </a:solidFill>
          <a:ln w="1905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586" tIns="33794" rIns="67586" bIns="337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31"/>
          </a:p>
        </p:txBody>
      </p:sp>
      <p:sp>
        <p:nvSpPr>
          <p:cNvPr id="104" name="OTLSHAPE_T_6406e1e6a9bb443f97efb4ed7c2742ac_Shape">
            <a:extLst>
              <a:ext uri="{FF2B5EF4-FFF2-40B4-BE49-F238E27FC236}">
                <a16:creationId xmlns:a16="http://schemas.microsoft.com/office/drawing/2014/main" id="{CA74EF1C-CBA2-49C4-9C39-655D5494A968}"/>
              </a:ext>
            </a:extLst>
          </p:cNvPr>
          <p:cNvSpPr/>
          <p:nvPr>
            <p:custDataLst>
              <p:tags r:id="rId56"/>
            </p:custDataLst>
          </p:nvPr>
        </p:nvSpPr>
        <p:spPr>
          <a:xfrm>
            <a:off x="7469441" y="2545148"/>
            <a:ext cx="3351119" cy="160422"/>
          </a:xfrm>
          <a:prstGeom prst="rect">
            <a:avLst/>
          </a:prstGeom>
          <a:solidFill>
            <a:srgbClr val="FEBA0A"/>
          </a:solidFill>
          <a:ln w="1905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rgbClr val="FF0000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586" tIns="33794" rIns="67586" bIns="337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31"/>
          </a:p>
        </p:txBody>
      </p:sp>
      <p:sp>
        <p:nvSpPr>
          <p:cNvPr id="117" name="OTLSHAPE_T_7f6490c039de478486e251089ff5cc2d_Shape">
            <a:extLst>
              <a:ext uri="{FF2B5EF4-FFF2-40B4-BE49-F238E27FC236}">
                <a16:creationId xmlns:a16="http://schemas.microsoft.com/office/drawing/2014/main" id="{102D1AFB-377A-4850-9DF7-941F4078ABD5}"/>
              </a:ext>
            </a:extLst>
          </p:cNvPr>
          <p:cNvSpPr/>
          <p:nvPr>
            <p:custDataLst>
              <p:tags r:id="rId57"/>
            </p:custDataLst>
          </p:nvPr>
        </p:nvSpPr>
        <p:spPr>
          <a:xfrm>
            <a:off x="11608192" y="3005699"/>
            <a:ext cx="5801096" cy="160422"/>
          </a:xfrm>
          <a:prstGeom prst="rect">
            <a:avLst/>
          </a:prstGeom>
          <a:solidFill>
            <a:srgbClr val="96D642"/>
          </a:solidFill>
          <a:ln w="1905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rgbClr val="FF0000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586" tIns="33794" rIns="67586" bIns="337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31"/>
          </a:p>
        </p:txBody>
      </p:sp>
      <p:sp>
        <p:nvSpPr>
          <p:cNvPr id="40" name="OTLSHAPE_T_e8f3825d7b10492ca20c8e70dcf85293_ShapePercentage" hidden="1">
            <a:extLst>
              <a:ext uri="{FF2B5EF4-FFF2-40B4-BE49-F238E27FC236}">
                <a16:creationId xmlns:a16="http://schemas.microsoft.com/office/drawing/2014/main" id="{D7D923E7-B1C7-42AE-9689-D48D8E98610B}"/>
              </a:ext>
            </a:extLst>
          </p:cNvPr>
          <p:cNvSpPr/>
          <p:nvPr>
            <p:custDataLst>
              <p:tags r:id="rId58"/>
            </p:custDataLst>
          </p:nvPr>
        </p:nvSpPr>
        <p:spPr>
          <a:xfrm>
            <a:off x="3385148" y="7370477"/>
            <a:ext cx="0" cy="0"/>
          </a:xfrm>
          <a:prstGeom prst="rect">
            <a:avLst/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586" tIns="33794" rIns="67586" bIns="337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31"/>
          </a:p>
        </p:txBody>
      </p:sp>
      <p:sp>
        <p:nvSpPr>
          <p:cNvPr id="51" name="OTLSHAPE_T_978c088f62cf4ea8a33968fa51a48569_ShapePercentage" hidden="1">
            <a:extLst>
              <a:ext uri="{FF2B5EF4-FFF2-40B4-BE49-F238E27FC236}">
                <a16:creationId xmlns:a16="http://schemas.microsoft.com/office/drawing/2014/main" id="{120E1438-1806-45A6-8280-72F0A9230528}"/>
              </a:ext>
            </a:extLst>
          </p:cNvPr>
          <p:cNvSpPr/>
          <p:nvPr>
            <p:custDataLst>
              <p:tags r:id="rId59"/>
            </p:custDataLst>
          </p:nvPr>
        </p:nvSpPr>
        <p:spPr>
          <a:xfrm>
            <a:off x="1696974" y="8032173"/>
            <a:ext cx="0" cy="0"/>
          </a:xfrm>
          <a:prstGeom prst="rect">
            <a:avLst/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586" tIns="33794" rIns="67586" bIns="337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31"/>
          </a:p>
        </p:txBody>
      </p:sp>
      <p:sp>
        <p:nvSpPr>
          <p:cNvPr id="70" name="OTLSHAPE_T_a721a8e4de0c483cb8cea603dbc2bcae_ShapePercentage" hidden="1">
            <a:extLst>
              <a:ext uri="{FF2B5EF4-FFF2-40B4-BE49-F238E27FC236}">
                <a16:creationId xmlns:a16="http://schemas.microsoft.com/office/drawing/2014/main" id="{96B3A3E9-E663-4F80-A05F-6E3C1930FB66}"/>
              </a:ext>
            </a:extLst>
          </p:cNvPr>
          <p:cNvSpPr/>
          <p:nvPr>
            <p:custDataLst>
              <p:tags r:id="rId60"/>
            </p:custDataLst>
          </p:nvPr>
        </p:nvSpPr>
        <p:spPr>
          <a:xfrm>
            <a:off x="4147550" y="1417782"/>
            <a:ext cx="0" cy="0"/>
          </a:xfrm>
          <a:prstGeom prst="rect">
            <a:avLst/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586" tIns="33794" rIns="67586" bIns="337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31"/>
          </a:p>
        </p:txBody>
      </p:sp>
      <p:sp>
        <p:nvSpPr>
          <p:cNvPr id="79" name="OTLSHAPE_T_edaa7cc2169f46a2b9de4aa9ae9962a9_ShapePercentage" hidden="1">
            <a:extLst>
              <a:ext uri="{FF2B5EF4-FFF2-40B4-BE49-F238E27FC236}">
                <a16:creationId xmlns:a16="http://schemas.microsoft.com/office/drawing/2014/main" id="{291A6F98-FB5A-4FFA-9EBE-973E4CEB6EF9}"/>
              </a:ext>
            </a:extLst>
          </p:cNvPr>
          <p:cNvSpPr/>
          <p:nvPr>
            <p:custDataLst>
              <p:tags r:id="rId61"/>
            </p:custDataLst>
          </p:nvPr>
        </p:nvSpPr>
        <p:spPr>
          <a:xfrm>
            <a:off x="5808495" y="8492726"/>
            <a:ext cx="0" cy="0"/>
          </a:xfrm>
          <a:prstGeom prst="rect">
            <a:avLst/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586" tIns="33794" rIns="67586" bIns="337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31"/>
          </a:p>
        </p:txBody>
      </p:sp>
      <p:sp>
        <p:nvSpPr>
          <p:cNvPr id="88" name="OTLSHAPE_T_139d0f54a5d043e8a08de314d87cac2b_ShapePercentage" hidden="1">
            <a:extLst>
              <a:ext uri="{FF2B5EF4-FFF2-40B4-BE49-F238E27FC236}">
                <a16:creationId xmlns:a16="http://schemas.microsoft.com/office/drawing/2014/main" id="{8DC56601-D69E-4BBE-B698-151DEEA92040}"/>
              </a:ext>
            </a:extLst>
          </p:cNvPr>
          <p:cNvSpPr/>
          <p:nvPr>
            <p:custDataLst>
              <p:tags r:id="rId62"/>
            </p:custDataLst>
          </p:nvPr>
        </p:nvSpPr>
        <p:spPr>
          <a:xfrm>
            <a:off x="9157614" y="2084595"/>
            <a:ext cx="0" cy="0"/>
          </a:xfrm>
          <a:prstGeom prst="rect">
            <a:avLst/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586" tIns="33794" rIns="67586" bIns="337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31"/>
          </a:p>
        </p:txBody>
      </p:sp>
      <p:sp>
        <p:nvSpPr>
          <p:cNvPr id="105" name="OTLSHAPE_T_6406e1e6a9bb443f97efb4ed7c2742ac_ShapePercentage" hidden="1">
            <a:extLst>
              <a:ext uri="{FF2B5EF4-FFF2-40B4-BE49-F238E27FC236}">
                <a16:creationId xmlns:a16="http://schemas.microsoft.com/office/drawing/2014/main" id="{F43F95D5-8F77-44F9-AC44-4655C4F92B9B}"/>
              </a:ext>
            </a:extLst>
          </p:cNvPr>
          <p:cNvSpPr/>
          <p:nvPr>
            <p:custDataLst>
              <p:tags r:id="rId63"/>
            </p:custDataLst>
          </p:nvPr>
        </p:nvSpPr>
        <p:spPr>
          <a:xfrm>
            <a:off x="7469441" y="2545148"/>
            <a:ext cx="0" cy="0"/>
          </a:xfrm>
          <a:prstGeom prst="rect">
            <a:avLst/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586" tIns="33794" rIns="67586" bIns="337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31"/>
          </a:p>
        </p:txBody>
      </p:sp>
      <p:sp>
        <p:nvSpPr>
          <p:cNvPr id="118" name="OTLSHAPE_T_7f6490c039de478486e251089ff5cc2d_ShapePercentage" hidden="1">
            <a:extLst>
              <a:ext uri="{FF2B5EF4-FFF2-40B4-BE49-F238E27FC236}">
                <a16:creationId xmlns:a16="http://schemas.microsoft.com/office/drawing/2014/main" id="{E5D58C27-D5E7-44D7-B6CF-8FE66AE4D3D5}"/>
              </a:ext>
            </a:extLst>
          </p:cNvPr>
          <p:cNvSpPr/>
          <p:nvPr>
            <p:custDataLst>
              <p:tags r:id="rId64"/>
            </p:custDataLst>
          </p:nvPr>
        </p:nvSpPr>
        <p:spPr>
          <a:xfrm>
            <a:off x="11608191" y="3005699"/>
            <a:ext cx="0" cy="0"/>
          </a:xfrm>
          <a:prstGeom prst="rect">
            <a:avLst/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586" tIns="33794" rIns="67586" bIns="337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31"/>
          </a:p>
        </p:txBody>
      </p:sp>
      <p:sp>
        <p:nvSpPr>
          <p:cNvPr id="41" name="OTLSHAPE_T_e8f3825d7b10492ca20c8e70dcf85293_Duration" hidden="1">
            <a:extLst>
              <a:ext uri="{FF2B5EF4-FFF2-40B4-BE49-F238E27FC236}">
                <a16:creationId xmlns:a16="http://schemas.microsoft.com/office/drawing/2014/main" id="{23A886D2-0A9C-4F9D-8696-44978ACE171E}"/>
              </a:ext>
            </a:extLst>
          </p:cNvPr>
          <p:cNvSpPr txBox="1"/>
          <p:nvPr>
            <p:custDataLst>
              <p:tags r:id="rId65"/>
            </p:custDataLst>
          </p:nvPr>
        </p:nvSpPr>
        <p:spPr>
          <a:xfrm>
            <a:off x="9387" y="-113478"/>
            <a:ext cx="290994" cy="1138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740">
                <a:solidFill>
                  <a:srgbClr val="ED7D31"/>
                </a:solidFill>
                <a:latin typeface="Calibri" panose="020F0502020204030204" pitchFamily="34" charset="0"/>
              </a:rPr>
              <a:t>20 days</a:t>
            </a:r>
            <a:endParaRPr lang="ru-RU" sz="740">
              <a:solidFill>
                <a:srgbClr val="ED7D31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OTLSHAPE_T_e8f3825d7b10492ca20c8e70dcf85293_TextPercentage" hidden="1">
            <a:extLst>
              <a:ext uri="{FF2B5EF4-FFF2-40B4-BE49-F238E27FC236}">
                <a16:creationId xmlns:a16="http://schemas.microsoft.com/office/drawing/2014/main" id="{5E07692A-F5C7-4EF2-9900-98363C6CC42F}"/>
              </a:ext>
            </a:extLst>
          </p:cNvPr>
          <p:cNvSpPr txBox="1"/>
          <p:nvPr>
            <p:custDataLst>
              <p:tags r:id="rId66"/>
            </p:custDataLst>
          </p:nvPr>
        </p:nvSpPr>
        <p:spPr>
          <a:xfrm>
            <a:off x="9387" y="184447"/>
            <a:ext cx="0" cy="1138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ru-RU" sz="740">
              <a:solidFill>
                <a:srgbClr val="ED7D31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OTLSHAPE_T_e8f3825d7b10492ca20c8e70dcf85293_StartDate" hidden="1">
            <a:extLst>
              <a:ext uri="{FF2B5EF4-FFF2-40B4-BE49-F238E27FC236}">
                <a16:creationId xmlns:a16="http://schemas.microsoft.com/office/drawing/2014/main" id="{75119282-4594-448F-8694-33D35AD86D2A}"/>
              </a:ext>
            </a:extLst>
          </p:cNvPr>
          <p:cNvSpPr txBox="1"/>
          <p:nvPr>
            <p:custDataLst>
              <p:tags r:id="rId67"/>
            </p:custDataLst>
          </p:nvPr>
        </p:nvSpPr>
        <p:spPr>
          <a:xfrm>
            <a:off x="9387" y="-151695"/>
            <a:ext cx="0" cy="15927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endParaRPr lang="ru-RU" sz="1035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OTLSHAPE_T_e8f3825d7b10492ca20c8e70dcf85293_EndDate" hidden="1">
            <a:extLst>
              <a:ext uri="{FF2B5EF4-FFF2-40B4-BE49-F238E27FC236}">
                <a16:creationId xmlns:a16="http://schemas.microsoft.com/office/drawing/2014/main" id="{5FD5165A-9742-4D3C-8B17-95C519B68DA5}"/>
              </a:ext>
            </a:extLst>
          </p:cNvPr>
          <p:cNvSpPr txBox="1"/>
          <p:nvPr>
            <p:custDataLst>
              <p:tags r:id="rId68"/>
            </p:custDataLst>
          </p:nvPr>
        </p:nvSpPr>
        <p:spPr>
          <a:xfrm>
            <a:off x="9387" y="-151695"/>
            <a:ext cx="0" cy="15927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endParaRPr lang="ru-RU" sz="1035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OTLSHAPE_T_e8f3825d7b10492ca20c8e70dcf85293_JoinedDate">
            <a:extLst>
              <a:ext uri="{FF2B5EF4-FFF2-40B4-BE49-F238E27FC236}">
                <a16:creationId xmlns:a16="http://schemas.microsoft.com/office/drawing/2014/main" id="{0B5FDD92-E404-43BB-8177-35F63E83CCDB}"/>
              </a:ext>
            </a:extLst>
          </p:cNvPr>
          <p:cNvSpPr txBox="1"/>
          <p:nvPr>
            <p:custDataLst>
              <p:tags r:id="rId69"/>
            </p:custDataLst>
          </p:nvPr>
        </p:nvSpPr>
        <p:spPr>
          <a:xfrm>
            <a:off x="2567894" y="7365936"/>
            <a:ext cx="788499" cy="15927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ru-RU" sz="1035" spc="-6">
                <a:solidFill>
                  <a:schemeClr val="dk1"/>
                </a:solidFill>
                <a:latin typeface="Calibri" panose="020F0502020204030204" pitchFamily="34" charset="0"/>
              </a:rPr>
              <a:t>1 фев - 28 фев</a:t>
            </a:r>
          </a:p>
        </p:txBody>
      </p:sp>
      <p:sp>
        <p:nvSpPr>
          <p:cNvPr id="46" name="OTLSHAPE_T_e8f3825d7b10492ca20c8e70dcf85293_Title">
            <a:extLst>
              <a:ext uri="{FF2B5EF4-FFF2-40B4-BE49-F238E27FC236}">
                <a16:creationId xmlns:a16="http://schemas.microsoft.com/office/drawing/2014/main" id="{777AD393-9542-43B2-A802-72810BF91A1D}"/>
              </a:ext>
            </a:extLst>
          </p:cNvPr>
          <p:cNvSpPr txBox="1"/>
          <p:nvPr>
            <p:custDataLst>
              <p:tags r:id="rId70"/>
            </p:custDataLst>
          </p:nvPr>
        </p:nvSpPr>
        <p:spPr>
          <a:xfrm>
            <a:off x="3385148" y="6957955"/>
            <a:ext cx="4111457" cy="41252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ru-RU" sz="1331" b="1" spc="-39">
                <a:solidFill>
                  <a:schemeClr val="dk1"/>
                </a:solidFill>
                <a:latin typeface="Calibri" panose="020F0502020204030204" pitchFamily="34" charset="0"/>
              </a:rPr>
              <a:t>Синтез монокристаллов CH3NH3PbI3 и CH3NH3PbBr3 </a:t>
            </a:r>
          </a:p>
          <a:p>
            <a:r>
              <a:rPr lang="ru-RU" sz="1331" b="1" spc="-39">
                <a:solidFill>
                  <a:schemeClr val="dk1"/>
                </a:solidFill>
                <a:latin typeface="Calibri" panose="020F0502020204030204" pitchFamily="34" charset="0"/>
              </a:rPr>
              <a:t>Первая попытка создания золотой маски в ИФП СО РАН</a:t>
            </a:r>
          </a:p>
          <a:p>
            <a:endParaRPr lang="ru-RU" sz="1331" b="1" spc="-39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52" name="OTLSHAPE_T_978c088f62cf4ea8a33968fa51a48569_Duration" hidden="1">
            <a:extLst>
              <a:ext uri="{FF2B5EF4-FFF2-40B4-BE49-F238E27FC236}">
                <a16:creationId xmlns:a16="http://schemas.microsoft.com/office/drawing/2014/main" id="{199BD8D2-A10A-4288-8DE4-1FDC9B8A0DE9}"/>
              </a:ext>
            </a:extLst>
          </p:cNvPr>
          <p:cNvSpPr txBox="1"/>
          <p:nvPr>
            <p:custDataLst>
              <p:tags r:id="rId71"/>
            </p:custDataLst>
          </p:nvPr>
        </p:nvSpPr>
        <p:spPr>
          <a:xfrm>
            <a:off x="9387" y="-113478"/>
            <a:ext cx="290994" cy="1138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740">
                <a:solidFill>
                  <a:srgbClr val="ED7D31"/>
                </a:solidFill>
                <a:latin typeface="Calibri" panose="020F0502020204030204" pitchFamily="34" charset="0"/>
              </a:rPr>
              <a:t>87 days</a:t>
            </a:r>
            <a:endParaRPr lang="ru-RU" sz="740">
              <a:solidFill>
                <a:srgbClr val="ED7D31"/>
              </a:solidFill>
              <a:latin typeface="Calibri" panose="020F0502020204030204" pitchFamily="34" charset="0"/>
            </a:endParaRPr>
          </a:p>
        </p:txBody>
      </p:sp>
      <p:sp>
        <p:nvSpPr>
          <p:cNvPr id="53" name="OTLSHAPE_T_978c088f62cf4ea8a33968fa51a48569_TextPercentage" hidden="1">
            <a:extLst>
              <a:ext uri="{FF2B5EF4-FFF2-40B4-BE49-F238E27FC236}">
                <a16:creationId xmlns:a16="http://schemas.microsoft.com/office/drawing/2014/main" id="{F5DDE68A-DD99-49F2-9119-BD127B6DCC79}"/>
              </a:ext>
            </a:extLst>
          </p:cNvPr>
          <p:cNvSpPr txBox="1"/>
          <p:nvPr>
            <p:custDataLst>
              <p:tags r:id="rId72"/>
            </p:custDataLst>
          </p:nvPr>
        </p:nvSpPr>
        <p:spPr>
          <a:xfrm>
            <a:off x="9387" y="184447"/>
            <a:ext cx="0" cy="1138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ru-RU" sz="740">
              <a:solidFill>
                <a:srgbClr val="ED7D31"/>
              </a:solidFill>
              <a:latin typeface="Calibri" panose="020F0502020204030204" pitchFamily="34" charset="0"/>
            </a:endParaRPr>
          </a:p>
        </p:txBody>
      </p:sp>
      <p:sp>
        <p:nvSpPr>
          <p:cNvPr id="54" name="OTLSHAPE_T_978c088f62cf4ea8a33968fa51a48569_StartDate" hidden="1">
            <a:extLst>
              <a:ext uri="{FF2B5EF4-FFF2-40B4-BE49-F238E27FC236}">
                <a16:creationId xmlns:a16="http://schemas.microsoft.com/office/drawing/2014/main" id="{DBC56D16-7767-446F-9B3F-CB4BF91040B2}"/>
              </a:ext>
            </a:extLst>
          </p:cNvPr>
          <p:cNvSpPr txBox="1"/>
          <p:nvPr>
            <p:custDataLst>
              <p:tags r:id="rId73"/>
            </p:custDataLst>
          </p:nvPr>
        </p:nvSpPr>
        <p:spPr>
          <a:xfrm>
            <a:off x="9387" y="2508"/>
            <a:ext cx="0" cy="15927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ru-RU" sz="1035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55" name="OTLSHAPE_T_978c088f62cf4ea8a33968fa51a48569_EndDate" hidden="1">
            <a:extLst>
              <a:ext uri="{FF2B5EF4-FFF2-40B4-BE49-F238E27FC236}">
                <a16:creationId xmlns:a16="http://schemas.microsoft.com/office/drawing/2014/main" id="{12430650-35BD-4ADD-8EDA-7F20DADA2406}"/>
              </a:ext>
            </a:extLst>
          </p:cNvPr>
          <p:cNvSpPr txBox="1"/>
          <p:nvPr>
            <p:custDataLst>
              <p:tags r:id="rId74"/>
            </p:custDataLst>
          </p:nvPr>
        </p:nvSpPr>
        <p:spPr>
          <a:xfrm>
            <a:off x="9387" y="2508"/>
            <a:ext cx="0" cy="15927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ru-RU" sz="1035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56" name="OTLSHAPE_T_978c088f62cf4ea8a33968fa51a48569_JoinedDate">
            <a:extLst>
              <a:ext uri="{FF2B5EF4-FFF2-40B4-BE49-F238E27FC236}">
                <a16:creationId xmlns:a16="http://schemas.microsoft.com/office/drawing/2014/main" id="{86C914E1-D74D-4F7C-BEAD-06C08C76A585}"/>
              </a:ext>
            </a:extLst>
          </p:cNvPr>
          <p:cNvSpPr txBox="1"/>
          <p:nvPr>
            <p:custDataLst>
              <p:tags r:id="rId75"/>
            </p:custDataLst>
          </p:nvPr>
        </p:nvSpPr>
        <p:spPr>
          <a:xfrm>
            <a:off x="2955131" y="8032749"/>
            <a:ext cx="779112" cy="15927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ru-RU" sz="1035" spc="-8">
                <a:solidFill>
                  <a:schemeClr val="dk1"/>
                </a:solidFill>
                <a:latin typeface="Calibri" panose="020F0502020204030204" pitchFamily="34" charset="0"/>
              </a:rPr>
              <a:t>1 дек - 31 мар</a:t>
            </a:r>
          </a:p>
        </p:txBody>
      </p:sp>
      <p:sp>
        <p:nvSpPr>
          <p:cNvPr id="57" name="OTLSHAPE_T_978c088f62cf4ea8a33968fa51a48569_Title">
            <a:extLst>
              <a:ext uri="{FF2B5EF4-FFF2-40B4-BE49-F238E27FC236}">
                <a16:creationId xmlns:a16="http://schemas.microsoft.com/office/drawing/2014/main" id="{9F059674-AF6D-4286-9ED4-2DCD7E7A9634}"/>
              </a:ext>
            </a:extLst>
          </p:cNvPr>
          <p:cNvSpPr txBox="1"/>
          <p:nvPr>
            <p:custDataLst>
              <p:tags r:id="rId76"/>
            </p:custDataLst>
          </p:nvPr>
        </p:nvSpPr>
        <p:spPr>
          <a:xfrm>
            <a:off x="1696973" y="7619653"/>
            <a:ext cx="5594585" cy="41252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ru-RU" sz="1331" b="1" spc="-39">
                <a:solidFill>
                  <a:schemeClr val="dk1"/>
                </a:solidFill>
                <a:latin typeface="Calibri" panose="020F0502020204030204" pitchFamily="34" charset="0"/>
              </a:rPr>
              <a:t>Участие и победы в научных конкурсах, обсуждение проекта с известными учеными, поиск бизнес-партнеров</a:t>
            </a:r>
          </a:p>
          <a:p>
            <a:endParaRPr lang="ru-RU" sz="1331" b="1" spc="-39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71" name="OTLSHAPE_T_a721a8e4de0c483cb8cea603dbc2bcae_Duration" hidden="1">
            <a:extLst>
              <a:ext uri="{FF2B5EF4-FFF2-40B4-BE49-F238E27FC236}">
                <a16:creationId xmlns:a16="http://schemas.microsoft.com/office/drawing/2014/main" id="{61A25120-49E2-4276-9097-0049EC311406}"/>
              </a:ext>
            </a:extLst>
          </p:cNvPr>
          <p:cNvSpPr txBox="1"/>
          <p:nvPr>
            <p:custDataLst>
              <p:tags r:id="rId77"/>
            </p:custDataLst>
          </p:nvPr>
        </p:nvSpPr>
        <p:spPr>
          <a:xfrm>
            <a:off x="9388" y="-170349"/>
            <a:ext cx="337928" cy="1138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740">
                <a:solidFill>
                  <a:srgbClr val="ED7D31"/>
                </a:solidFill>
                <a:latin typeface="Calibri" panose="020F0502020204030204" pitchFamily="34" charset="0"/>
              </a:rPr>
              <a:t>110 days</a:t>
            </a:r>
            <a:endParaRPr lang="ru-RU" sz="740">
              <a:solidFill>
                <a:srgbClr val="ED7D31"/>
              </a:solidFill>
              <a:latin typeface="Calibri" panose="020F0502020204030204" pitchFamily="34" charset="0"/>
            </a:endParaRPr>
          </a:p>
        </p:txBody>
      </p:sp>
      <p:sp>
        <p:nvSpPr>
          <p:cNvPr id="72" name="OTLSHAPE_T_a721a8e4de0c483cb8cea603dbc2bcae_TextPercentage" hidden="1">
            <a:extLst>
              <a:ext uri="{FF2B5EF4-FFF2-40B4-BE49-F238E27FC236}">
                <a16:creationId xmlns:a16="http://schemas.microsoft.com/office/drawing/2014/main" id="{0AC39144-81D0-4DE3-B2A1-E08B72089E02}"/>
              </a:ext>
            </a:extLst>
          </p:cNvPr>
          <p:cNvSpPr txBox="1"/>
          <p:nvPr>
            <p:custDataLst>
              <p:tags r:id="rId78"/>
            </p:custDataLst>
          </p:nvPr>
        </p:nvSpPr>
        <p:spPr>
          <a:xfrm>
            <a:off x="9387" y="184447"/>
            <a:ext cx="0" cy="1138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ru-RU" sz="740">
              <a:solidFill>
                <a:srgbClr val="ED7D31"/>
              </a:solidFill>
              <a:latin typeface="Calibri" panose="020F0502020204030204" pitchFamily="34" charset="0"/>
            </a:endParaRPr>
          </a:p>
        </p:txBody>
      </p:sp>
      <p:sp>
        <p:nvSpPr>
          <p:cNvPr id="73" name="OTLSHAPE_T_a721a8e4de0c483cb8cea603dbc2bcae_StartDate" hidden="1">
            <a:extLst>
              <a:ext uri="{FF2B5EF4-FFF2-40B4-BE49-F238E27FC236}">
                <a16:creationId xmlns:a16="http://schemas.microsoft.com/office/drawing/2014/main" id="{D4E4570F-FD18-4410-B7FD-508B2AE3590D}"/>
              </a:ext>
            </a:extLst>
          </p:cNvPr>
          <p:cNvSpPr txBox="1"/>
          <p:nvPr>
            <p:custDataLst>
              <p:tags r:id="rId79"/>
            </p:custDataLst>
          </p:nvPr>
        </p:nvSpPr>
        <p:spPr>
          <a:xfrm>
            <a:off x="9387" y="2508"/>
            <a:ext cx="0" cy="15927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ru-RU" sz="1035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74" name="OTLSHAPE_T_a721a8e4de0c483cb8cea603dbc2bcae_EndDate" hidden="1">
            <a:extLst>
              <a:ext uri="{FF2B5EF4-FFF2-40B4-BE49-F238E27FC236}">
                <a16:creationId xmlns:a16="http://schemas.microsoft.com/office/drawing/2014/main" id="{3A611873-D9B9-4F67-9149-B9C79E47F834}"/>
              </a:ext>
            </a:extLst>
          </p:cNvPr>
          <p:cNvSpPr txBox="1"/>
          <p:nvPr>
            <p:custDataLst>
              <p:tags r:id="rId80"/>
            </p:custDataLst>
          </p:nvPr>
        </p:nvSpPr>
        <p:spPr>
          <a:xfrm>
            <a:off x="9387" y="2508"/>
            <a:ext cx="0" cy="15927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ru-RU" sz="1035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75" name="OTLSHAPE_T_a721a8e4de0c483cb8cea603dbc2bcae_JoinedDate">
            <a:extLst>
              <a:ext uri="{FF2B5EF4-FFF2-40B4-BE49-F238E27FC236}">
                <a16:creationId xmlns:a16="http://schemas.microsoft.com/office/drawing/2014/main" id="{227EDE51-7A9F-4CA3-A7B9-0D40DA4F2D65}"/>
              </a:ext>
            </a:extLst>
          </p:cNvPr>
          <p:cNvSpPr txBox="1"/>
          <p:nvPr>
            <p:custDataLst>
              <p:tags r:id="rId81"/>
            </p:custDataLst>
          </p:nvPr>
        </p:nvSpPr>
        <p:spPr>
          <a:xfrm>
            <a:off x="5825360" y="1418358"/>
            <a:ext cx="816659" cy="15927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ru-RU" sz="1035" spc="-8">
                <a:solidFill>
                  <a:schemeClr val="dk1"/>
                </a:solidFill>
                <a:latin typeface="Calibri" panose="020F0502020204030204" pitchFamily="34" charset="0"/>
              </a:rPr>
              <a:t>1 мар - 31 июл</a:t>
            </a:r>
          </a:p>
        </p:txBody>
      </p:sp>
      <p:sp>
        <p:nvSpPr>
          <p:cNvPr id="76" name="OTLSHAPE_T_a721a8e4de0c483cb8cea603dbc2bcae_Title">
            <a:extLst>
              <a:ext uri="{FF2B5EF4-FFF2-40B4-BE49-F238E27FC236}">
                <a16:creationId xmlns:a16="http://schemas.microsoft.com/office/drawing/2014/main" id="{6ADD3DDE-8044-4833-AA36-E885015C2999}"/>
              </a:ext>
            </a:extLst>
          </p:cNvPr>
          <p:cNvSpPr txBox="1"/>
          <p:nvPr>
            <p:custDataLst>
              <p:tags r:id="rId82"/>
            </p:custDataLst>
          </p:nvPr>
        </p:nvSpPr>
        <p:spPr>
          <a:xfrm>
            <a:off x="4147550" y="904322"/>
            <a:ext cx="4186551" cy="6143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ru-RU" sz="1331" b="1" spc="-39">
                <a:solidFill>
                  <a:schemeClr val="dk1"/>
                </a:solidFill>
                <a:latin typeface="Calibri" panose="020F0502020204030204" pitchFamily="34" charset="0"/>
              </a:rPr>
              <a:t>Проведение измерений фотопроводимости CH3NH3PbI3</a:t>
            </a:r>
          </a:p>
          <a:p>
            <a:r>
              <a:rPr lang="ru-RU" sz="1331" b="1" spc="-39">
                <a:solidFill>
                  <a:schemeClr val="dk1"/>
                </a:solidFill>
                <a:latin typeface="Calibri" panose="020F0502020204030204" pitchFamily="34" charset="0"/>
              </a:rPr>
              <a:t>Измерение спектров поглощения вблизи края зоны</a:t>
            </a:r>
          </a:p>
          <a:p>
            <a:endParaRPr lang="ru-RU" sz="1331" b="1" spc="-39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80" name="OTLSHAPE_T_edaa7cc2169f46a2b9de4aa9ae9962a9_Duration" hidden="1">
            <a:extLst>
              <a:ext uri="{FF2B5EF4-FFF2-40B4-BE49-F238E27FC236}">
                <a16:creationId xmlns:a16="http://schemas.microsoft.com/office/drawing/2014/main" id="{735062D4-5B41-47AF-89CD-DC47A7C4E65A}"/>
              </a:ext>
            </a:extLst>
          </p:cNvPr>
          <p:cNvSpPr txBox="1"/>
          <p:nvPr>
            <p:custDataLst>
              <p:tags r:id="rId83"/>
            </p:custDataLst>
          </p:nvPr>
        </p:nvSpPr>
        <p:spPr>
          <a:xfrm>
            <a:off x="9388" y="-170349"/>
            <a:ext cx="337928" cy="1138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740">
                <a:solidFill>
                  <a:srgbClr val="ED7D31"/>
                </a:solidFill>
                <a:latin typeface="Calibri" panose="020F0502020204030204" pitchFamily="34" charset="0"/>
              </a:rPr>
              <a:t>152 days</a:t>
            </a:r>
            <a:endParaRPr lang="ru-RU" sz="740">
              <a:solidFill>
                <a:srgbClr val="ED7D31"/>
              </a:solidFill>
              <a:latin typeface="Calibri" panose="020F0502020204030204" pitchFamily="34" charset="0"/>
            </a:endParaRPr>
          </a:p>
        </p:txBody>
      </p:sp>
      <p:sp>
        <p:nvSpPr>
          <p:cNvPr id="81" name="OTLSHAPE_T_edaa7cc2169f46a2b9de4aa9ae9962a9_TextPercentage" hidden="1">
            <a:extLst>
              <a:ext uri="{FF2B5EF4-FFF2-40B4-BE49-F238E27FC236}">
                <a16:creationId xmlns:a16="http://schemas.microsoft.com/office/drawing/2014/main" id="{773D24F1-3D43-4EFA-86BB-E2202278C2E7}"/>
              </a:ext>
            </a:extLst>
          </p:cNvPr>
          <p:cNvSpPr txBox="1"/>
          <p:nvPr>
            <p:custDataLst>
              <p:tags r:id="rId84"/>
            </p:custDataLst>
          </p:nvPr>
        </p:nvSpPr>
        <p:spPr>
          <a:xfrm>
            <a:off x="9387" y="184447"/>
            <a:ext cx="0" cy="1138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ru-RU" sz="740">
              <a:solidFill>
                <a:srgbClr val="ED7D31"/>
              </a:solidFill>
              <a:latin typeface="Calibri" panose="020F0502020204030204" pitchFamily="34" charset="0"/>
            </a:endParaRPr>
          </a:p>
        </p:txBody>
      </p:sp>
      <p:sp>
        <p:nvSpPr>
          <p:cNvPr id="82" name="OTLSHAPE_T_edaa7cc2169f46a2b9de4aa9ae9962a9_StartDate" hidden="1">
            <a:extLst>
              <a:ext uri="{FF2B5EF4-FFF2-40B4-BE49-F238E27FC236}">
                <a16:creationId xmlns:a16="http://schemas.microsoft.com/office/drawing/2014/main" id="{BE4D721F-FA22-4D22-B42A-C782EBF35974}"/>
              </a:ext>
            </a:extLst>
          </p:cNvPr>
          <p:cNvSpPr txBox="1"/>
          <p:nvPr>
            <p:custDataLst>
              <p:tags r:id="rId85"/>
            </p:custDataLst>
          </p:nvPr>
        </p:nvSpPr>
        <p:spPr>
          <a:xfrm>
            <a:off x="9387" y="2508"/>
            <a:ext cx="0" cy="15927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ru-RU" sz="1035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83" name="OTLSHAPE_T_edaa7cc2169f46a2b9de4aa9ae9962a9_EndDate" hidden="1">
            <a:extLst>
              <a:ext uri="{FF2B5EF4-FFF2-40B4-BE49-F238E27FC236}">
                <a16:creationId xmlns:a16="http://schemas.microsoft.com/office/drawing/2014/main" id="{F95AEAF3-6D9E-47F4-8115-F364F6D457F3}"/>
              </a:ext>
            </a:extLst>
          </p:cNvPr>
          <p:cNvSpPr txBox="1"/>
          <p:nvPr>
            <p:custDataLst>
              <p:tags r:id="rId86"/>
            </p:custDataLst>
          </p:nvPr>
        </p:nvSpPr>
        <p:spPr>
          <a:xfrm>
            <a:off x="9387" y="2508"/>
            <a:ext cx="0" cy="15927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ru-RU" sz="1035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84" name="OTLSHAPE_T_edaa7cc2169f46a2b9de4aa9ae9962a9_JoinedDate">
            <a:extLst>
              <a:ext uri="{FF2B5EF4-FFF2-40B4-BE49-F238E27FC236}">
                <a16:creationId xmlns:a16="http://schemas.microsoft.com/office/drawing/2014/main" id="{D1734CB1-2F82-4AD5-A023-46635ACBB0FA}"/>
              </a:ext>
            </a:extLst>
          </p:cNvPr>
          <p:cNvSpPr txBox="1"/>
          <p:nvPr>
            <p:custDataLst>
              <p:tags r:id="rId87"/>
            </p:custDataLst>
          </p:nvPr>
        </p:nvSpPr>
        <p:spPr>
          <a:xfrm>
            <a:off x="8330091" y="8493301"/>
            <a:ext cx="788499" cy="15927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ru-RU" sz="1035" spc="-6">
                <a:solidFill>
                  <a:schemeClr val="dk1"/>
                </a:solidFill>
                <a:latin typeface="Calibri" panose="020F0502020204030204" pitchFamily="34" charset="0"/>
              </a:rPr>
              <a:t>1 май - 30 ноя</a:t>
            </a:r>
          </a:p>
        </p:txBody>
      </p:sp>
      <p:sp>
        <p:nvSpPr>
          <p:cNvPr id="85" name="OTLSHAPE_T_edaa7cc2169f46a2b9de4aa9ae9962a9_Title">
            <a:extLst>
              <a:ext uri="{FF2B5EF4-FFF2-40B4-BE49-F238E27FC236}">
                <a16:creationId xmlns:a16="http://schemas.microsoft.com/office/drawing/2014/main" id="{8091CFE9-B071-4026-86C5-35CAB0D69E7A}"/>
              </a:ext>
            </a:extLst>
          </p:cNvPr>
          <p:cNvSpPr txBox="1"/>
          <p:nvPr>
            <p:custDataLst>
              <p:tags r:id="rId88"/>
            </p:custDataLst>
          </p:nvPr>
        </p:nvSpPr>
        <p:spPr>
          <a:xfrm>
            <a:off x="5808496" y="8287196"/>
            <a:ext cx="1370486" cy="2048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ru-RU" sz="1331" b="1" spc="-14">
                <a:solidFill>
                  <a:schemeClr val="dk1"/>
                </a:solidFill>
                <a:latin typeface="Calibri" panose="020F0502020204030204" pitchFamily="34" charset="0"/>
              </a:rPr>
              <a:t>Большая разведка</a:t>
            </a:r>
          </a:p>
        </p:txBody>
      </p:sp>
      <p:sp>
        <p:nvSpPr>
          <p:cNvPr id="89" name="OTLSHAPE_T_139d0f54a5d043e8a08de314d87cac2b_Duration" hidden="1">
            <a:extLst>
              <a:ext uri="{FF2B5EF4-FFF2-40B4-BE49-F238E27FC236}">
                <a16:creationId xmlns:a16="http://schemas.microsoft.com/office/drawing/2014/main" id="{C9C0A9D1-42FD-48AB-B74C-DC5568A570DA}"/>
              </a:ext>
            </a:extLst>
          </p:cNvPr>
          <p:cNvSpPr txBox="1"/>
          <p:nvPr>
            <p:custDataLst>
              <p:tags r:id="rId89"/>
            </p:custDataLst>
          </p:nvPr>
        </p:nvSpPr>
        <p:spPr>
          <a:xfrm>
            <a:off x="9387" y="-113478"/>
            <a:ext cx="290994" cy="1138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740">
                <a:solidFill>
                  <a:srgbClr val="ED7D31"/>
                </a:solidFill>
                <a:latin typeface="Calibri" panose="020F0502020204030204" pitchFamily="34" charset="0"/>
              </a:rPr>
              <a:t>43 days</a:t>
            </a:r>
            <a:endParaRPr lang="ru-RU" sz="740">
              <a:solidFill>
                <a:srgbClr val="ED7D31"/>
              </a:solidFill>
              <a:latin typeface="Calibri" panose="020F0502020204030204" pitchFamily="34" charset="0"/>
            </a:endParaRPr>
          </a:p>
        </p:txBody>
      </p:sp>
      <p:sp>
        <p:nvSpPr>
          <p:cNvPr id="90" name="OTLSHAPE_T_139d0f54a5d043e8a08de314d87cac2b_TextPercentage" hidden="1">
            <a:extLst>
              <a:ext uri="{FF2B5EF4-FFF2-40B4-BE49-F238E27FC236}">
                <a16:creationId xmlns:a16="http://schemas.microsoft.com/office/drawing/2014/main" id="{2E664B05-A93B-47AE-B41E-075BB5D0FE9D}"/>
              </a:ext>
            </a:extLst>
          </p:cNvPr>
          <p:cNvSpPr txBox="1"/>
          <p:nvPr>
            <p:custDataLst>
              <p:tags r:id="rId90"/>
            </p:custDataLst>
          </p:nvPr>
        </p:nvSpPr>
        <p:spPr>
          <a:xfrm>
            <a:off x="9387" y="184447"/>
            <a:ext cx="0" cy="1138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ru-RU" sz="740">
              <a:solidFill>
                <a:srgbClr val="ED7D31"/>
              </a:solidFill>
              <a:latin typeface="Calibri" panose="020F0502020204030204" pitchFamily="34" charset="0"/>
            </a:endParaRPr>
          </a:p>
        </p:txBody>
      </p:sp>
      <p:sp>
        <p:nvSpPr>
          <p:cNvPr id="91" name="OTLSHAPE_T_139d0f54a5d043e8a08de314d87cac2b_StartDate" hidden="1">
            <a:extLst>
              <a:ext uri="{FF2B5EF4-FFF2-40B4-BE49-F238E27FC236}">
                <a16:creationId xmlns:a16="http://schemas.microsoft.com/office/drawing/2014/main" id="{79CEAEAB-A27D-421F-820F-EC07136EF898}"/>
              </a:ext>
            </a:extLst>
          </p:cNvPr>
          <p:cNvSpPr txBox="1"/>
          <p:nvPr>
            <p:custDataLst>
              <p:tags r:id="rId91"/>
            </p:custDataLst>
          </p:nvPr>
        </p:nvSpPr>
        <p:spPr>
          <a:xfrm>
            <a:off x="9387" y="2508"/>
            <a:ext cx="0" cy="15927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ru-RU" sz="1035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92" name="OTLSHAPE_T_139d0f54a5d043e8a08de314d87cac2b_EndDate" hidden="1">
            <a:extLst>
              <a:ext uri="{FF2B5EF4-FFF2-40B4-BE49-F238E27FC236}">
                <a16:creationId xmlns:a16="http://schemas.microsoft.com/office/drawing/2014/main" id="{C036B74D-2E7D-4C1A-AA63-5283076AAB5C}"/>
              </a:ext>
            </a:extLst>
          </p:cNvPr>
          <p:cNvSpPr txBox="1"/>
          <p:nvPr>
            <p:custDataLst>
              <p:tags r:id="rId92"/>
            </p:custDataLst>
          </p:nvPr>
        </p:nvSpPr>
        <p:spPr>
          <a:xfrm>
            <a:off x="9387" y="2508"/>
            <a:ext cx="0" cy="15927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ru-RU" sz="1035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93" name="OTLSHAPE_T_139d0f54a5d043e8a08de314d87cac2b_JoinedDate">
            <a:extLst>
              <a:ext uri="{FF2B5EF4-FFF2-40B4-BE49-F238E27FC236}">
                <a16:creationId xmlns:a16="http://schemas.microsoft.com/office/drawing/2014/main" id="{ADE54E6A-EBD7-4797-8F7A-13033E99CE6C}"/>
              </a:ext>
            </a:extLst>
          </p:cNvPr>
          <p:cNvSpPr txBox="1"/>
          <p:nvPr>
            <p:custDataLst>
              <p:tags r:id="rId93"/>
            </p:custDataLst>
          </p:nvPr>
        </p:nvSpPr>
        <p:spPr>
          <a:xfrm>
            <a:off x="9622397" y="2085172"/>
            <a:ext cx="732177" cy="15927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ru-RU" sz="1035" spc="-6">
                <a:solidFill>
                  <a:schemeClr val="dk1"/>
                </a:solidFill>
                <a:latin typeface="Calibri" panose="020F0502020204030204" pitchFamily="34" charset="0"/>
              </a:rPr>
              <a:t>1 сен - 31 окт</a:t>
            </a:r>
            <a:endParaRPr lang="ru-RU" sz="1035" spc="-6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94" name="OTLSHAPE_T_139d0f54a5d043e8a08de314d87cac2b_Title">
            <a:extLst>
              <a:ext uri="{FF2B5EF4-FFF2-40B4-BE49-F238E27FC236}">
                <a16:creationId xmlns:a16="http://schemas.microsoft.com/office/drawing/2014/main" id="{C46A801E-EBE8-42D3-BF79-56C78B709713}"/>
              </a:ext>
            </a:extLst>
          </p:cNvPr>
          <p:cNvSpPr txBox="1"/>
          <p:nvPr>
            <p:custDataLst>
              <p:tags r:id="rId94"/>
            </p:custDataLst>
          </p:nvPr>
        </p:nvSpPr>
        <p:spPr>
          <a:xfrm>
            <a:off x="9157615" y="1571137"/>
            <a:ext cx="5538263" cy="6143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ru-RU" sz="1331" b="1" spc="-39">
                <a:solidFill>
                  <a:schemeClr val="dk1"/>
                </a:solidFill>
                <a:latin typeface="Calibri" panose="020F0502020204030204" pitchFamily="34" charset="0"/>
              </a:rPr>
              <a:t>Создание первого лабораторного прототипа</a:t>
            </a:r>
          </a:p>
          <a:p>
            <a:r>
              <a:rPr lang="ru-RU" sz="1331" b="1" spc="-39">
                <a:solidFill>
                  <a:schemeClr val="dk1"/>
                </a:solidFill>
                <a:latin typeface="Calibri" panose="020F0502020204030204" pitchFamily="34" charset="0"/>
              </a:rPr>
              <a:t>Измерение зависимости фототока от мощности подаваемого напряжения </a:t>
            </a:r>
          </a:p>
          <a:p>
            <a:endParaRPr lang="ru-RU" sz="1331" b="1" spc="-39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98" name="OTLSHAPE_T_6406e1e6a9bb443f97efb4ed7c2742ac_Duration" hidden="1">
            <a:extLst>
              <a:ext uri="{FF2B5EF4-FFF2-40B4-BE49-F238E27FC236}">
                <a16:creationId xmlns:a16="http://schemas.microsoft.com/office/drawing/2014/main" id="{FEECEF98-9FA6-4636-A669-11245B1F6DC5}"/>
              </a:ext>
            </a:extLst>
          </p:cNvPr>
          <p:cNvSpPr txBox="1"/>
          <p:nvPr>
            <p:custDataLst>
              <p:tags r:id="rId95"/>
            </p:custDataLst>
          </p:nvPr>
        </p:nvSpPr>
        <p:spPr>
          <a:xfrm>
            <a:off x="9387" y="-113478"/>
            <a:ext cx="290994" cy="1138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740">
                <a:solidFill>
                  <a:srgbClr val="ED7D31"/>
                </a:solidFill>
                <a:latin typeface="Calibri" panose="020F0502020204030204" pitchFamily="34" charset="0"/>
              </a:rPr>
              <a:t>87 days</a:t>
            </a:r>
            <a:endParaRPr lang="ru-RU" sz="740">
              <a:solidFill>
                <a:srgbClr val="ED7D31"/>
              </a:solidFill>
              <a:latin typeface="Calibri" panose="020F0502020204030204" pitchFamily="34" charset="0"/>
            </a:endParaRPr>
          </a:p>
        </p:txBody>
      </p:sp>
      <p:sp>
        <p:nvSpPr>
          <p:cNvPr id="99" name="OTLSHAPE_T_6406e1e6a9bb443f97efb4ed7c2742ac_TextPercentage" hidden="1">
            <a:extLst>
              <a:ext uri="{FF2B5EF4-FFF2-40B4-BE49-F238E27FC236}">
                <a16:creationId xmlns:a16="http://schemas.microsoft.com/office/drawing/2014/main" id="{6CE763FA-C18B-4BFC-853D-937B8893C034}"/>
              </a:ext>
            </a:extLst>
          </p:cNvPr>
          <p:cNvSpPr txBox="1"/>
          <p:nvPr>
            <p:custDataLst>
              <p:tags r:id="rId96"/>
            </p:custDataLst>
          </p:nvPr>
        </p:nvSpPr>
        <p:spPr>
          <a:xfrm>
            <a:off x="9387" y="184447"/>
            <a:ext cx="0" cy="1138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ru-RU" sz="740">
              <a:solidFill>
                <a:srgbClr val="ED7D31"/>
              </a:solidFill>
              <a:latin typeface="Calibri" panose="020F0502020204030204" pitchFamily="34" charset="0"/>
            </a:endParaRPr>
          </a:p>
        </p:txBody>
      </p:sp>
      <p:sp>
        <p:nvSpPr>
          <p:cNvPr id="100" name="OTLSHAPE_T_6406e1e6a9bb443f97efb4ed7c2742ac_StartDate" hidden="1">
            <a:extLst>
              <a:ext uri="{FF2B5EF4-FFF2-40B4-BE49-F238E27FC236}">
                <a16:creationId xmlns:a16="http://schemas.microsoft.com/office/drawing/2014/main" id="{3970748F-268B-4695-B1C5-6BB523817ECA}"/>
              </a:ext>
            </a:extLst>
          </p:cNvPr>
          <p:cNvSpPr txBox="1"/>
          <p:nvPr>
            <p:custDataLst>
              <p:tags r:id="rId97"/>
            </p:custDataLst>
          </p:nvPr>
        </p:nvSpPr>
        <p:spPr>
          <a:xfrm>
            <a:off x="9387" y="2508"/>
            <a:ext cx="0" cy="15927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ru-RU" sz="1035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101" name="OTLSHAPE_T_6406e1e6a9bb443f97efb4ed7c2742ac_EndDate" hidden="1">
            <a:extLst>
              <a:ext uri="{FF2B5EF4-FFF2-40B4-BE49-F238E27FC236}">
                <a16:creationId xmlns:a16="http://schemas.microsoft.com/office/drawing/2014/main" id="{62AB3AB9-7EF5-4916-8A24-2AF3024BEACE}"/>
              </a:ext>
            </a:extLst>
          </p:cNvPr>
          <p:cNvSpPr txBox="1"/>
          <p:nvPr>
            <p:custDataLst>
              <p:tags r:id="rId98"/>
            </p:custDataLst>
          </p:nvPr>
        </p:nvSpPr>
        <p:spPr>
          <a:xfrm>
            <a:off x="9387" y="2508"/>
            <a:ext cx="0" cy="15927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ru-RU" sz="1035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102" name="OTLSHAPE_T_6406e1e6a9bb443f97efb4ed7c2742ac_JoinedDate">
            <a:extLst>
              <a:ext uri="{FF2B5EF4-FFF2-40B4-BE49-F238E27FC236}">
                <a16:creationId xmlns:a16="http://schemas.microsoft.com/office/drawing/2014/main" id="{21BE8FB5-E320-4E73-98BC-AA8F310FBD4E}"/>
              </a:ext>
            </a:extLst>
          </p:cNvPr>
          <p:cNvSpPr txBox="1"/>
          <p:nvPr>
            <p:custDataLst>
              <p:tags r:id="rId99"/>
            </p:custDataLst>
          </p:nvPr>
        </p:nvSpPr>
        <p:spPr>
          <a:xfrm>
            <a:off x="8758691" y="2545723"/>
            <a:ext cx="779112" cy="15927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ru-RU" sz="1035" spc="-8">
                <a:solidFill>
                  <a:schemeClr val="dk1"/>
                </a:solidFill>
                <a:latin typeface="Calibri" panose="020F0502020204030204" pitchFamily="34" charset="0"/>
              </a:rPr>
              <a:t>1 июл - 31 окт</a:t>
            </a:r>
          </a:p>
        </p:txBody>
      </p:sp>
      <p:sp>
        <p:nvSpPr>
          <p:cNvPr id="103" name="OTLSHAPE_T_6406e1e6a9bb443f97efb4ed7c2742ac_Title">
            <a:extLst>
              <a:ext uri="{FF2B5EF4-FFF2-40B4-BE49-F238E27FC236}">
                <a16:creationId xmlns:a16="http://schemas.microsoft.com/office/drawing/2014/main" id="{E770E210-3D85-4A79-BB0D-1FF9D2F5892D}"/>
              </a:ext>
            </a:extLst>
          </p:cNvPr>
          <p:cNvSpPr txBox="1"/>
          <p:nvPr>
            <p:custDataLst>
              <p:tags r:id="rId100"/>
            </p:custDataLst>
          </p:nvPr>
        </p:nvSpPr>
        <p:spPr>
          <a:xfrm>
            <a:off x="7469441" y="2339618"/>
            <a:ext cx="1821056" cy="2048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ru-RU" sz="1331" b="1" spc="-9">
                <a:solidFill>
                  <a:schemeClr val="dk1"/>
                </a:solidFill>
                <a:latin typeface="Calibri" panose="020F0502020204030204" pitchFamily="34" charset="0"/>
              </a:rPr>
              <a:t>Участие в конференциях</a:t>
            </a:r>
          </a:p>
        </p:txBody>
      </p:sp>
      <p:sp>
        <p:nvSpPr>
          <p:cNvPr id="119" name="OTLSHAPE_T_7f6490c039de478486e251089ff5cc2d_Duration" hidden="1">
            <a:extLst>
              <a:ext uri="{FF2B5EF4-FFF2-40B4-BE49-F238E27FC236}">
                <a16:creationId xmlns:a16="http://schemas.microsoft.com/office/drawing/2014/main" id="{671F02DF-1943-449E-B234-C246B90DB8AE}"/>
              </a:ext>
            </a:extLst>
          </p:cNvPr>
          <p:cNvSpPr txBox="1"/>
          <p:nvPr>
            <p:custDataLst>
              <p:tags r:id="rId101"/>
            </p:custDataLst>
          </p:nvPr>
        </p:nvSpPr>
        <p:spPr>
          <a:xfrm>
            <a:off x="9388" y="-170349"/>
            <a:ext cx="337928" cy="1138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740">
                <a:solidFill>
                  <a:srgbClr val="ED7D31"/>
                </a:solidFill>
                <a:latin typeface="Calibri" panose="020F0502020204030204" pitchFamily="34" charset="0"/>
              </a:rPr>
              <a:t>153 days</a:t>
            </a:r>
            <a:endParaRPr lang="ru-RU" sz="740">
              <a:solidFill>
                <a:srgbClr val="ED7D31"/>
              </a:solidFill>
              <a:latin typeface="Calibri" panose="020F0502020204030204" pitchFamily="34" charset="0"/>
            </a:endParaRPr>
          </a:p>
        </p:txBody>
      </p:sp>
      <p:sp>
        <p:nvSpPr>
          <p:cNvPr id="120" name="OTLSHAPE_T_7f6490c039de478486e251089ff5cc2d_TextPercentage" hidden="1">
            <a:extLst>
              <a:ext uri="{FF2B5EF4-FFF2-40B4-BE49-F238E27FC236}">
                <a16:creationId xmlns:a16="http://schemas.microsoft.com/office/drawing/2014/main" id="{572F992F-A99A-4791-8BE0-D36825075EBB}"/>
              </a:ext>
            </a:extLst>
          </p:cNvPr>
          <p:cNvSpPr txBox="1"/>
          <p:nvPr>
            <p:custDataLst>
              <p:tags r:id="rId102"/>
            </p:custDataLst>
          </p:nvPr>
        </p:nvSpPr>
        <p:spPr>
          <a:xfrm>
            <a:off x="9387" y="184447"/>
            <a:ext cx="0" cy="1138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ru-RU" sz="740">
              <a:solidFill>
                <a:srgbClr val="ED7D31"/>
              </a:solidFill>
              <a:latin typeface="Calibri" panose="020F0502020204030204" pitchFamily="34" charset="0"/>
            </a:endParaRPr>
          </a:p>
        </p:txBody>
      </p:sp>
      <p:sp>
        <p:nvSpPr>
          <p:cNvPr id="121" name="OTLSHAPE_T_7f6490c039de478486e251089ff5cc2d_StartDate" hidden="1">
            <a:extLst>
              <a:ext uri="{FF2B5EF4-FFF2-40B4-BE49-F238E27FC236}">
                <a16:creationId xmlns:a16="http://schemas.microsoft.com/office/drawing/2014/main" id="{40675491-1ABF-42BB-AECC-4D4F8FAEF498}"/>
              </a:ext>
            </a:extLst>
          </p:cNvPr>
          <p:cNvSpPr txBox="1"/>
          <p:nvPr>
            <p:custDataLst>
              <p:tags r:id="rId103"/>
            </p:custDataLst>
          </p:nvPr>
        </p:nvSpPr>
        <p:spPr>
          <a:xfrm>
            <a:off x="9387" y="2508"/>
            <a:ext cx="0" cy="15927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ru-RU" sz="1035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122" name="OTLSHAPE_T_7f6490c039de478486e251089ff5cc2d_EndDate" hidden="1">
            <a:extLst>
              <a:ext uri="{FF2B5EF4-FFF2-40B4-BE49-F238E27FC236}">
                <a16:creationId xmlns:a16="http://schemas.microsoft.com/office/drawing/2014/main" id="{8E52F4CF-1F10-4476-939E-A657C6EA122D}"/>
              </a:ext>
            </a:extLst>
          </p:cNvPr>
          <p:cNvSpPr txBox="1"/>
          <p:nvPr>
            <p:custDataLst>
              <p:tags r:id="rId104"/>
            </p:custDataLst>
          </p:nvPr>
        </p:nvSpPr>
        <p:spPr>
          <a:xfrm>
            <a:off x="9387" y="2508"/>
            <a:ext cx="0" cy="15927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ru-RU" sz="1035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123" name="OTLSHAPE_T_7f6490c039de478486e251089ff5cc2d_JoinedDate">
            <a:extLst>
              <a:ext uri="{FF2B5EF4-FFF2-40B4-BE49-F238E27FC236}">
                <a16:creationId xmlns:a16="http://schemas.microsoft.com/office/drawing/2014/main" id="{66057A71-2118-4CD6-9DB5-A5F0019B6B3C}"/>
              </a:ext>
            </a:extLst>
          </p:cNvPr>
          <p:cNvSpPr txBox="1"/>
          <p:nvPr>
            <p:custDataLst>
              <p:tags r:id="rId105"/>
            </p:custDataLst>
          </p:nvPr>
        </p:nvSpPr>
        <p:spPr>
          <a:xfrm>
            <a:off x="14076217" y="3006274"/>
            <a:ext cx="872981" cy="15927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ru-RU" sz="1035" spc="-6">
                <a:solidFill>
                  <a:schemeClr val="dk1"/>
                </a:solidFill>
                <a:latin typeface="Calibri" panose="020F0502020204030204" pitchFamily="34" charset="0"/>
              </a:rPr>
              <a:t>30 ноя - 30 июн</a:t>
            </a:r>
          </a:p>
        </p:txBody>
      </p:sp>
      <p:sp>
        <p:nvSpPr>
          <p:cNvPr id="124" name="OTLSHAPE_T_7f6490c039de478486e251089ff5cc2d_Title">
            <a:extLst>
              <a:ext uri="{FF2B5EF4-FFF2-40B4-BE49-F238E27FC236}">
                <a16:creationId xmlns:a16="http://schemas.microsoft.com/office/drawing/2014/main" id="{25737CFC-D174-40C0-A89A-C7BA9465E061}"/>
              </a:ext>
            </a:extLst>
          </p:cNvPr>
          <p:cNvSpPr txBox="1"/>
          <p:nvPr>
            <p:custDataLst>
              <p:tags r:id="rId106"/>
            </p:custDataLst>
          </p:nvPr>
        </p:nvSpPr>
        <p:spPr>
          <a:xfrm>
            <a:off x="11608192" y="2800169"/>
            <a:ext cx="4768538" cy="2048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ru-RU" sz="1331" b="1" spc="-5">
                <a:solidFill>
                  <a:schemeClr val="dk1"/>
                </a:solidFill>
                <a:latin typeface="Calibri" panose="020F0502020204030204" pitchFamily="34" charset="0"/>
              </a:rPr>
              <a:t>Развитие проекта, участие в научных конференциях и конкурсах</a:t>
            </a:r>
          </a:p>
        </p:txBody>
      </p:sp>
      <p:sp>
        <p:nvSpPr>
          <p:cNvPr id="127" name="OTLSHAPE_M_a201415d03b84beca1fb12a8d0121995_Shape">
            <a:extLst>
              <a:ext uri="{FF2B5EF4-FFF2-40B4-BE49-F238E27FC236}">
                <a16:creationId xmlns:a16="http://schemas.microsoft.com/office/drawing/2014/main" id="{67D88E88-02B3-4835-9A43-AA8BBE34ABE2}"/>
              </a:ext>
            </a:extLst>
          </p:cNvPr>
          <p:cNvSpPr/>
          <p:nvPr>
            <p:custDataLst>
              <p:tags r:id="rId107"/>
            </p:custDataLst>
          </p:nvPr>
        </p:nvSpPr>
        <p:spPr>
          <a:xfrm>
            <a:off x="985249" y="4614769"/>
            <a:ext cx="122030" cy="122030"/>
          </a:xfrm>
          <a:prstGeom prst="wav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586" tIns="33794" rIns="67586" bIns="337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31"/>
          </a:p>
        </p:txBody>
      </p:sp>
      <p:sp>
        <p:nvSpPr>
          <p:cNvPr id="222" name="OTLSHAPE_M_592a4c11d523455f97c2e39754516445_Shape">
            <a:extLst>
              <a:ext uri="{FF2B5EF4-FFF2-40B4-BE49-F238E27FC236}">
                <a16:creationId xmlns:a16="http://schemas.microsoft.com/office/drawing/2014/main" id="{59138BA8-4971-4C7C-B978-358D22008392}"/>
              </a:ext>
            </a:extLst>
          </p:cNvPr>
          <p:cNvSpPr/>
          <p:nvPr>
            <p:custDataLst>
              <p:tags r:id="rId108"/>
            </p:custDataLst>
          </p:nvPr>
        </p:nvSpPr>
        <p:spPr>
          <a:xfrm>
            <a:off x="2918482" y="5542943"/>
            <a:ext cx="122030" cy="122030"/>
          </a:xfrm>
          <a:prstGeom prst="wav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586" tIns="33794" rIns="67586" bIns="337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31"/>
          </a:p>
        </p:txBody>
      </p:sp>
      <p:sp>
        <p:nvSpPr>
          <p:cNvPr id="223" name="OTLSHAPE_M_17fb499b415444d5b6defc3965adf151_Shape">
            <a:extLst>
              <a:ext uri="{FF2B5EF4-FFF2-40B4-BE49-F238E27FC236}">
                <a16:creationId xmlns:a16="http://schemas.microsoft.com/office/drawing/2014/main" id="{5930E296-2B9D-473E-AC55-DC14AE3DF114}"/>
              </a:ext>
            </a:extLst>
          </p:cNvPr>
          <p:cNvSpPr/>
          <p:nvPr>
            <p:custDataLst>
              <p:tags r:id="rId109"/>
            </p:custDataLst>
          </p:nvPr>
        </p:nvSpPr>
        <p:spPr>
          <a:xfrm>
            <a:off x="12584641" y="5749205"/>
            <a:ext cx="122030" cy="122030"/>
          </a:xfrm>
          <a:prstGeom prst="wav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586" tIns="33794" rIns="67586" bIns="337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31"/>
          </a:p>
        </p:txBody>
      </p:sp>
      <p:sp>
        <p:nvSpPr>
          <p:cNvPr id="23" name="OTLSHAPE_M_a201415d03b84beca1fb12a8d0121995_Title">
            <a:extLst>
              <a:ext uri="{FF2B5EF4-FFF2-40B4-BE49-F238E27FC236}">
                <a16:creationId xmlns:a16="http://schemas.microsoft.com/office/drawing/2014/main" id="{D15C3514-81D5-4129-B5DD-174A78BE6671}"/>
              </a:ext>
            </a:extLst>
          </p:cNvPr>
          <p:cNvSpPr txBox="1"/>
          <p:nvPr>
            <p:custDataLst>
              <p:tags r:id="rId110"/>
            </p:custDataLst>
          </p:nvPr>
        </p:nvSpPr>
        <p:spPr>
          <a:xfrm>
            <a:off x="1130746" y="3316312"/>
            <a:ext cx="1652093" cy="268139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ru-RU" sz="1331" b="1" spc="-39">
                <a:solidFill>
                  <a:schemeClr val="dk1"/>
                </a:solidFill>
                <a:latin typeface="Calibri" panose="020F0502020204030204" pitchFamily="34" charset="0"/>
              </a:rPr>
              <a:t>Статья </a:t>
            </a:r>
            <a:r>
              <a:rPr lang="en-US" sz="1331" b="1" spc="-39">
                <a:solidFill>
                  <a:schemeClr val="dk1"/>
                </a:solidFill>
                <a:latin typeface="Calibri" panose="020F0502020204030204" pitchFamily="34" charset="0"/>
              </a:rPr>
              <a:t>Infrared Spectra of the CH3NH3PbI3 Hybrid Perovskite: Signatures of Phase Transitions and of Organic Cation Dynamics</a:t>
            </a:r>
          </a:p>
          <a:p>
            <a:r>
              <a:rPr lang="en-US" sz="1331" b="1" spc="-39">
                <a:solidFill>
                  <a:schemeClr val="dk1"/>
                </a:solidFill>
                <a:latin typeface="Calibri" panose="020F0502020204030204" pitchFamily="34" charset="0"/>
              </a:rPr>
              <a:t>Kirill N. Boldyrev, Vasilisa E. Anikeeva, Olga I. Semenova, Marina N. Popova</a:t>
            </a:r>
          </a:p>
          <a:p>
            <a:r>
              <a:rPr lang="en-US" sz="1331" b="1" spc="-39">
                <a:solidFill>
                  <a:schemeClr val="dk1"/>
                </a:solidFill>
                <a:latin typeface="Calibri" panose="020F0502020204030204" pitchFamily="34" charset="0"/>
              </a:rPr>
              <a:t>J. Phys. Chem. C 2020, 124, 42, 23307–23316 </a:t>
            </a:r>
          </a:p>
          <a:p>
            <a:endParaRPr lang="ru-RU" sz="1331" b="1" spc="-39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OTLSHAPE_M_a201415d03b84beca1fb12a8d0121995_Date" hidden="1">
            <a:extLst>
              <a:ext uri="{FF2B5EF4-FFF2-40B4-BE49-F238E27FC236}">
                <a16:creationId xmlns:a16="http://schemas.microsoft.com/office/drawing/2014/main" id="{E09FDFAA-AB1D-43DB-91BC-4C47EC215C2D}"/>
              </a:ext>
            </a:extLst>
          </p:cNvPr>
          <p:cNvSpPr txBox="1"/>
          <p:nvPr>
            <p:custDataLst>
              <p:tags r:id="rId111"/>
            </p:custDataLst>
          </p:nvPr>
        </p:nvSpPr>
        <p:spPr>
          <a:xfrm>
            <a:off x="942384" y="2374430"/>
            <a:ext cx="0" cy="45550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ru-RU" sz="740" spc="-5">
                <a:solidFill>
                  <a:srgbClr val="44546A"/>
                </a:solidFill>
                <a:latin typeface="Calibri" panose="020F0502020204030204" pitchFamily="34" charset="0"/>
              </a:rPr>
              <a:t>ноя 3</a:t>
            </a:r>
          </a:p>
        </p:txBody>
      </p:sp>
      <p:sp>
        <p:nvSpPr>
          <p:cNvPr id="35" name="OTLSHAPE_M_592a4c11d523455f97c2e39754516445_Title">
            <a:extLst>
              <a:ext uri="{FF2B5EF4-FFF2-40B4-BE49-F238E27FC236}">
                <a16:creationId xmlns:a16="http://schemas.microsoft.com/office/drawing/2014/main" id="{7CCCBCA2-DD45-4D0D-B281-99666345E036}"/>
              </a:ext>
            </a:extLst>
          </p:cNvPr>
          <p:cNvSpPr txBox="1"/>
          <p:nvPr>
            <p:custDataLst>
              <p:tags r:id="rId112"/>
            </p:custDataLst>
          </p:nvPr>
        </p:nvSpPr>
        <p:spPr>
          <a:xfrm>
            <a:off x="3063979" y="5172663"/>
            <a:ext cx="3764141" cy="82504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ru-RU" sz="1331" b="1" spc="-39">
                <a:solidFill>
                  <a:schemeClr val="dk1"/>
                </a:solidFill>
                <a:latin typeface="Calibri" panose="020F0502020204030204" pitchFamily="34" charset="0"/>
              </a:rPr>
              <a:t>Программа «Научный фонд Национального исследовательского университета «Высшая школа экономики» (НИУ ВШЭ)» в 2020 – 2021 г. (№ 21-04-016)</a:t>
            </a:r>
          </a:p>
          <a:p>
            <a:endParaRPr lang="ru-RU" sz="1331" b="1" spc="-39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OTLSHAPE_M_592a4c11d523455f97c2e39754516445_Date" hidden="1">
            <a:extLst>
              <a:ext uri="{FF2B5EF4-FFF2-40B4-BE49-F238E27FC236}">
                <a16:creationId xmlns:a16="http://schemas.microsoft.com/office/drawing/2014/main" id="{6EA26336-288C-49FF-9840-C363CB9C9017}"/>
              </a:ext>
            </a:extLst>
          </p:cNvPr>
          <p:cNvSpPr txBox="1"/>
          <p:nvPr>
            <p:custDataLst>
              <p:tags r:id="rId113"/>
            </p:custDataLst>
          </p:nvPr>
        </p:nvSpPr>
        <p:spPr>
          <a:xfrm>
            <a:off x="2920121" y="2272726"/>
            <a:ext cx="0" cy="56938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ru-RU" sz="740" spc="-5">
                <a:solidFill>
                  <a:srgbClr val="44546A"/>
                </a:solidFill>
                <a:latin typeface="Calibri" panose="020F0502020204030204" pitchFamily="34" charset="0"/>
              </a:rPr>
              <a:t>янв 13</a:t>
            </a:r>
          </a:p>
        </p:txBody>
      </p:sp>
      <p:sp>
        <p:nvSpPr>
          <p:cNvPr id="114" name="OTLSHAPE_M_17fb499b415444d5b6defc3965adf151_Title">
            <a:extLst>
              <a:ext uri="{FF2B5EF4-FFF2-40B4-BE49-F238E27FC236}">
                <a16:creationId xmlns:a16="http://schemas.microsoft.com/office/drawing/2014/main" id="{01077E06-A6BC-40CF-84EE-DBE56166BBDF}"/>
              </a:ext>
            </a:extLst>
          </p:cNvPr>
          <p:cNvSpPr txBox="1"/>
          <p:nvPr>
            <p:custDataLst>
              <p:tags r:id="rId114"/>
            </p:custDataLst>
          </p:nvPr>
        </p:nvSpPr>
        <p:spPr>
          <a:xfrm>
            <a:off x="12730137" y="5586647"/>
            <a:ext cx="1520676" cy="4095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ru-RU" sz="1331" b="1" dirty="0">
                <a:solidFill>
                  <a:schemeClr val="dk1"/>
                </a:solidFill>
                <a:latin typeface="Calibri" panose="020F0502020204030204" pitchFamily="34" charset="0"/>
              </a:rPr>
              <a:t>Защита проекта для </a:t>
            </a:r>
            <a:r>
              <a:rPr lang="ru-RU" sz="1331" b="1" dirty="0" err="1">
                <a:solidFill>
                  <a:schemeClr val="dk1"/>
                </a:solidFill>
                <a:latin typeface="Calibri" panose="020F0502020204030204" pitchFamily="34" charset="0"/>
              </a:rPr>
              <a:t>УМНИКа</a:t>
            </a:r>
            <a:endParaRPr lang="ru-RU" sz="1331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115" name="OTLSHAPE_M_17fb499b415444d5b6defc3965adf151_Date" hidden="1">
            <a:extLst>
              <a:ext uri="{FF2B5EF4-FFF2-40B4-BE49-F238E27FC236}">
                <a16:creationId xmlns:a16="http://schemas.microsoft.com/office/drawing/2014/main" id="{4188C052-23F8-4F20-91F3-E0ECA6DE3A9D}"/>
              </a:ext>
            </a:extLst>
          </p:cNvPr>
          <p:cNvSpPr txBox="1"/>
          <p:nvPr>
            <p:custDataLst>
              <p:tags r:id="rId115"/>
            </p:custDataLst>
          </p:nvPr>
        </p:nvSpPr>
        <p:spPr>
          <a:xfrm>
            <a:off x="12808803" y="2386535"/>
            <a:ext cx="0" cy="45550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ru-RU" sz="740" spc="-5">
                <a:solidFill>
                  <a:srgbClr val="44546A"/>
                </a:solidFill>
                <a:latin typeface="Calibri" panose="020F0502020204030204" pitchFamily="34" charset="0"/>
              </a:rPr>
              <a:t>янв 3</a:t>
            </a:r>
          </a:p>
        </p:txBody>
      </p:sp>
      <p:pic>
        <p:nvPicPr>
          <p:cNvPr id="324" name="Рисунок 323">
            <a:extLst>
              <a:ext uri="{FF2B5EF4-FFF2-40B4-BE49-F238E27FC236}">
                <a16:creationId xmlns:a16="http://schemas.microsoft.com/office/drawing/2014/main" id="{EF84BDDA-2276-401A-B25F-8409EF857FFF}"/>
              </a:ext>
            </a:extLst>
          </p:cNvPr>
          <p:cNvPicPr>
            <a:picLocks noChangeAspect="1"/>
          </p:cNvPicPr>
          <p:nvPr/>
        </p:nvPicPr>
        <p:blipFill>
          <a:blip r:embed="rId1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06" y="1166708"/>
            <a:ext cx="1607429" cy="2137559"/>
          </a:xfrm>
          <a:prstGeom prst="rect">
            <a:avLst/>
          </a:prstGeom>
        </p:spPr>
      </p:pic>
      <p:pic>
        <p:nvPicPr>
          <p:cNvPr id="325" name="Рисунок 324">
            <a:extLst>
              <a:ext uri="{FF2B5EF4-FFF2-40B4-BE49-F238E27FC236}">
                <a16:creationId xmlns:a16="http://schemas.microsoft.com/office/drawing/2014/main" id="{9A99BC9E-EA77-4726-A4DB-8985094CB0C7}"/>
              </a:ext>
            </a:extLst>
          </p:cNvPr>
          <p:cNvPicPr>
            <a:picLocks noChangeAspect="1"/>
          </p:cNvPicPr>
          <p:nvPr/>
        </p:nvPicPr>
        <p:blipFill rotWithShape="1">
          <a:blip r:embed="rId118"/>
          <a:srcRect b="20174"/>
          <a:stretch/>
        </p:blipFill>
        <p:spPr>
          <a:xfrm>
            <a:off x="4326247" y="4134327"/>
            <a:ext cx="2698013" cy="911190"/>
          </a:xfrm>
          <a:prstGeom prst="rect">
            <a:avLst/>
          </a:prstGeom>
        </p:spPr>
      </p:pic>
      <p:pic>
        <p:nvPicPr>
          <p:cNvPr id="326" name="Рисунок 325">
            <a:extLst>
              <a:ext uri="{FF2B5EF4-FFF2-40B4-BE49-F238E27FC236}">
                <a16:creationId xmlns:a16="http://schemas.microsoft.com/office/drawing/2014/main" id="{DD3C461F-60C0-4477-8541-5D8A436BB2B4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559" y="6609547"/>
            <a:ext cx="766964" cy="687071"/>
          </a:xfrm>
          <a:prstGeom prst="rect">
            <a:avLst/>
          </a:prstGeom>
        </p:spPr>
      </p:pic>
      <p:pic>
        <p:nvPicPr>
          <p:cNvPr id="327" name="Рисунок 326">
            <a:extLst>
              <a:ext uri="{FF2B5EF4-FFF2-40B4-BE49-F238E27FC236}">
                <a16:creationId xmlns:a16="http://schemas.microsoft.com/office/drawing/2014/main" id="{0F921FD2-7DE3-4472-91CE-75015F5E6134}"/>
              </a:ext>
            </a:extLst>
          </p:cNvPr>
          <p:cNvPicPr>
            <a:picLocks noChangeAspect="1"/>
          </p:cNvPicPr>
          <p:nvPr/>
        </p:nvPicPr>
        <p:blipFill>
          <a:blip r:embed="rId120"/>
          <a:stretch>
            <a:fillRect/>
          </a:stretch>
        </p:blipFill>
        <p:spPr>
          <a:xfrm>
            <a:off x="2748261" y="8220008"/>
            <a:ext cx="1283160" cy="1710881"/>
          </a:xfrm>
          <a:prstGeom prst="rect">
            <a:avLst/>
          </a:prstGeom>
        </p:spPr>
      </p:pic>
      <p:pic>
        <p:nvPicPr>
          <p:cNvPr id="328" name="Рисунок 327">
            <a:extLst>
              <a:ext uri="{FF2B5EF4-FFF2-40B4-BE49-F238E27FC236}">
                <a16:creationId xmlns:a16="http://schemas.microsoft.com/office/drawing/2014/main" id="{09A3F7E7-5302-49E2-B48B-F77719281031}"/>
              </a:ext>
            </a:extLst>
          </p:cNvPr>
          <p:cNvPicPr>
            <a:picLocks noChangeAspect="1"/>
          </p:cNvPicPr>
          <p:nvPr/>
        </p:nvPicPr>
        <p:blipFill rotWithShape="1">
          <a:blip r:embed="rId121"/>
          <a:srcRect l="15103" r="16126"/>
          <a:stretch/>
        </p:blipFill>
        <p:spPr>
          <a:xfrm>
            <a:off x="4918101" y="2058376"/>
            <a:ext cx="1720857" cy="1914863"/>
          </a:xfrm>
          <a:prstGeom prst="rect">
            <a:avLst/>
          </a:prstGeom>
        </p:spPr>
      </p:pic>
      <p:pic>
        <p:nvPicPr>
          <p:cNvPr id="329" name="Picture 2" descr="E:\ПНИПУ\БОЛЬШАЯ РАЗВЕДКА\Шаблоны полиграфии\Логотипы\БР прозрачный.png">
            <a:extLst>
              <a:ext uri="{FF2B5EF4-FFF2-40B4-BE49-F238E27FC236}">
                <a16:creationId xmlns:a16="http://schemas.microsoft.com/office/drawing/2014/main" id="{5C27E821-C69C-47DA-A6A0-EE81DEE4D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2" cstate="print"/>
          <a:srcRect/>
          <a:stretch>
            <a:fillRect/>
          </a:stretch>
        </p:blipFill>
        <p:spPr bwMode="auto">
          <a:xfrm>
            <a:off x="7640402" y="8749163"/>
            <a:ext cx="2236578" cy="652571"/>
          </a:xfrm>
          <a:prstGeom prst="rect">
            <a:avLst/>
          </a:prstGeom>
          <a:noFill/>
        </p:spPr>
      </p:pic>
      <p:pic>
        <p:nvPicPr>
          <p:cNvPr id="330" name="Рисунок 329">
            <a:extLst>
              <a:ext uri="{FF2B5EF4-FFF2-40B4-BE49-F238E27FC236}">
                <a16:creationId xmlns:a16="http://schemas.microsoft.com/office/drawing/2014/main" id="{4CE81798-7777-4660-9FAB-412F860E44F2}"/>
              </a:ext>
            </a:extLst>
          </p:cNvPr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12312842" y="327888"/>
            <a:ext cx="1177634" cy="1443357"/>
          </a:xfrm>
          <a:prstGeom prst="rect">
            <a:avLst/>
          </a:prstGeom>
        </p:spPr>
      </p:pic>
      <p:pic>
        <p:nvPicPr>
          <p:cNvPr id="331" name="Picture 2" descr="E:\Vasilisa\Conferences\logo-ISAN_ru.jpg">
            <a:extLst>
              <a:ext uri="{FF2B5EF4-FFF2-40B4-BE49-F238E27FC236}">
                <a16:creationId xmlns:a16="http://schemas.microsoft.com/office/drawing/2014/main" id="{2FB679CF-97A1-46C0-9BB5-E937C0278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2535" y="101408"/>
            <a:ext cx="1862802" cy="186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Рисунок 334">
            <a:extLst>
              <a:ext uri="{FF2B5EF4-FFF2-40B4-BE49-F238E27FC236}">
                <a16:creationId xmlns:a16="http://schemas.microsoft.com/office/drawing/2014/main" id="{25288926-9C8B-4854-AE29-B75630ABCDD9}"/>
              </a:ext>
            </a:extLst>
          </p:cNvPr>
          <p:cNvPicPr>
            <a:picLocks noChangeAspect="1"/>
          </p:cNvPicPr>
          <p:nvPr/>
        </p:nvPicPr>
        <p:blipFill>
          <a:blip r:embed="rId125"/>
          <a:stretch>
            <a:fillRect/>
          </a:stretch>
        </p:blipFill>
        <p:spPr>
          <a:xfrm>
            <a:off x="13306096" y="3256208"/>
            <a:ext cx="2086649" cy="1642269"/>
          </a:xfrm>
          <a:prstGeom prst="rect">
            <a:avLst/>
          </a:prstGeom>
        </p:spPr>
      </p:pic>
      <p:pic>
        <p:nvPicPr>
          <p:cNvPr id="336" name="Рисунок 335">
            <a:extLst>
              <a:ext uri="{FF2B5EF4-FFF2-40B4-BE49-F238E27FC236}">
                <a16:creationId xmlns:a16="http://schemas.microsoft.com/office/drawing/2014/main" id="{820DDA90-35AA-4896-A8D2-20567CB78B78}"/>
              </a:ext>
            </a:extLst>
          </p:cNvPr>
          <p:cNvPicPr>
            <a:picLocks noChangeAspect="1"/>
          </p:cNvPicPr>
          <p:nvPr/>
        </p:nvPicPr>
        <p:blipFill>
          <a:blip r:embed="rId126"/>
          <a:stretch>
            <a:fillRect/>
          </a:stretch>
        </p:blipFill>
        <p:spPr>
          <a:xfrm>
            <a:off x="13584150" y="235946"/>
            <a:ext cx="2007336" cy="1535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2888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Схема 28"/>
          <p:cNvGraphicFramePr/>
          <p:nvPr>
            <p:extLst>
              <p:ext uri="{D42A27DB-BD31-4B8C-83A1-F6EECF244321}">
                <p14:modId xmlns:p14="http://schemas.microsoft.com/office/powerpoint/2010/main" val="3532012719"/>
              </p:ext>
            </p:extLst>
          </p:nvPr>
        </p:nvGraphicFramePr>
        <p:xfrm>
          <a:off x="685801" y="1638300"/>
          <a:ext cx="17382694" cy="830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bject 3"/>
          <p:cNvSpPr/>
          <p:nvPr/>
        </p:nvSpPr>
        <p:spPr>
          <a:xfrm>
            <a:off x="0" y="1"/>
            <a:ext cx="552449" cy="10286999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0010" y="391365"/>
            <a:ext cx="11353800" cy="987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665"/>
              </a:lnSpc>
            </a:pPr>
            <a:r>
              <a:rPr lang="ru-RU" sz="6600" b="1" spc="254" dirty="0">
                <a:solidFill>
                  <a:srgbClr val="0070C0"/>
                </a:solidFill>
                <a:latin typeface="Tahoma"/>
                <a:cs typeface="Tahoma"/>
              </a:rPr>
              <a:t>Профиль клиента</a:t>
            </a:r>
            <a:endParaRPr sz="6600" dirty="0">
              <a:solidFill>
                <a:srgbClr val="0070C0"/>
              </a:solidFill>
              <a:latin typeface="Tahoma"/>
              <a:cs typeface="Tahoma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9" name="Picture 2" descr="E:\ПНИПУ\БОЛЬШАЯ РАЗВЕДКА\Шаблоны полиграфии\Логотипы\БР прозрачный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106400" y="190500"/>
            <a:ext cx="4962095" cy="1447800"/>
          </a:xfrm>
          <a:prstGeom prst="rect">
            <a:avLst/>
          </a:prstGeom>
          <a:noFill/>
        </p:spPr>
      </p:pic>
      <p:pic>
        <p:nvPicPr>
          <p:cNvPr id="28" name="Рисунок 27" descr="Изображение выглядит как внутренний, стена, человек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77B909A7-7B0C-4A4C-A380-9F088288A24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241" t="6089"/>
          <a:stretch/>
        </p:blipFill>
        <p:spPr>
          <a:xfrm>
            <a:off x="685801" y="1633117"/>
            <a:ext cx="3461209" cy="3581399"/>
          </a:xfrm>
          <a:prstGeom prst="rect">
            <a:avLst/>
          </a:prstGeom>
        </p:spPr>
      </p:pic>
      <p:pic>
        <p:nvPicPr>
          <p:cNvPr id="30" name="Elemento grafico 28" descr="Bullseye">
            <a:extLst>
              <a:ext uri="{FF2B5EF4-FFF2-40B4-BE49-F238E27FC236}">
                <a16:creationId xmlns:a16="http://schemas.microsoft.com/office/drawing/2014/main" id="{07AA32F4-37FC-4F70-B1BC-49A9249FD9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350" y="1755614"/>
            <a:ext cx="688489" cy="688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 descr="Значок &quot;Подписаться&quot; со сплошной заливкой">
            <a:extLst>
              <a:ext uri="{FF2B5EF4-FFF2-40B4-BE49-F238E27FC236}">
                <a16:creationId xmlns:a16="http://schemas.microsoft.com/office/drawing/2014/main" id="{333394D7-A9F2-4311-84AC-736A88E7C1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973048" y="1633117"/>
            <a:ext cx="838200" cy="838200"/>
          </a:xfrm>
          <a:prstGeom prst="rect">
            <a:avLst/>
          </a:prstGeom>
        </p:spPr>
      </p:pic>
      <p:pic>
        <p:nvPicPr>
          <p:cNvPr id="32" name="Рисунок 31" descr="Значок &quot;Крестик&quot; со сплошной заливкой">
            <a:extLst>
              <a:ext uri="{FF2B5EF4-FFF2-40B4-BE49-F238E27FC236}">
                <a16:creationId xmlns:a16="http://schemas.microsoft.com/office/drawing/2014/main" id="{EE6DFEA4-6F69-4B46-B5BA-FD54E47316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952685" y="1595017"/>
            <a:ext cx="841829" cy="841829"/>
          </a:xfrm>
          <a:prstGeom prst="rect">
            <a:avLst/>
          </a:prstGeom>
        </p:spPr>
      </p:pic>
      <p:pic>
        <p:nvPicPr>
          <p:cNvPr id="33" name="Рисунок 32" descr="Адресная книга со сплошной заливкой">
            <a:extLst>
              <a:ext uri="{FF2B5EF4-FFF2-40B4-BE49-F238E27FC236}">
                <a16:creationId xmlns:a16="http://schemas.microsoft.com/office/drawing/2014/main" id="{3A5D188E-6736-4925-A560-5A6501DB0E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048000" y="5822043"/>
            <a:ext cx="914400" cy="914400"/>
          </a:xfrm>
          <a:prstGeom prst="rect">
            <a:avLst/>
          </a:prstGeom>
        </p:spPr>
      </p:pic>
      <p:pic>
        <p:nvPicPr>
          <p:cNvPr id="34" name="Рисунок 33" descr="Документ со сплошной заливкой">
            <a:extLst>
              <a:ext uri="{FF2B5EF4-FFF2-40B4-BE49-F238E27FC236}">
                <a16:creationId xmlns:a16="http://schemas.microsoft.com/office/drawing/2014/main" id="{81131827-4EF4-4CF8-90D3-081E0792D7C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910512" y="5857209"/>
            <a:ext cx="694327" cy="694327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0229907C-9776-4F72-80F7-2EBEB13C43F2}"/>
              </a:ext>
            </a:extLst>
          </p:cNvPr>
          <p:cNvGrpSpPr/>
          <p:nvPr/>
        </p:nvGrpSpPr>
        <p:grpSpPr>
          <a:xfrm>
            <a:off x="14173200" y="6944723"/>
            <a:ext cx="3482577" cy="1932577"/>
            <a:chOff x="17857814" y="6857579"/>
            <a:chExt cx="5320208" cy="2952329"/>
          </a:xfrm>
        </p:grpSpPr>
        <p:sp>
          <p:nvSpPr>
            <p:cNvPr id="36" name="Текст 6">
              <a:extLst>
                <a:ext uri="{FF2B5EF4-FFF2-40B4-BE49-F238E27FC236}">
                  <a16:creationId xmlns:a16="http://schemas.microsoft.com/office/drawing/2014/main" id="{9E97CDFD-8A74-4384-AD09-3FDD10BF080F}"/>
                </a:ext>
              </a:extLst>
            </p:cNvPr>
            <p:cNvSpPr txBox="1">
              <a:spLocks/>
            </p:cNvSpPr>
            <p:nvPr/>
          </p:nvSpPr>
          <p:spPr>
            <a:xfrm>
              <a:off x="17857814" y="6857579"/>
              <a:ext cx="5320208" cy="295232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/>
            <a:lstStyle>
              <a:def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SzPct val="100000"/>
                <a:buNone/>
                <a:defRPr sz="3200" b="0" i="0" u="none" strike="noStrike" cap="none" spc="-5" baseline="0" dirty="0">
                  <a:solidFill>
                    <a:schemeClr val="dk2"/>
                  </a:solidFill>
                  <a:latin typeface="+mn-lt"/>
                  <a:ea typeface="Arial"/>
                  <a:cs typeface="Arial"/>
                  <a:sym typeface="Arial"/>
                </a:defRPr>
              </a:lvl1pPr>
              <a:lvl2pPr marR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None/>
                <a:defRPr sz="3733" b="0" i="0" u="none" strike="noStrike" cap="none" baseline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None/>
                <a:defRPr sz="3733" b="0" i="0" u="none" strike="noStrike" cap="none" baseline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None/>
                <a:defRPr sz="3733" b="0" i="0" u="none" strike="noStrike" cap="none" baseline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None/>
                <a:defRPr sz="3733" b="0" i="0" u="none" strike="noStrike" cap="none" baseline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None/>
                <a:defRPr sz="3733" b="0" i="0" u="none" strike="noStrike" cap="none" baseline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None/>
                <a:defRPr sz="3733" b="0" i="0" u="none" strike="noStrike" cap="none" baseline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None/>
                <a:defRPr sz="3733" b="0" i="0" u="none" strike="noStrike" cap="none" baseline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None/>
                <a:defRPr sz="3733" b="0" i="0" u="none" strike="noStrike" cap="none" baseline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lang="ru-RU" dirty="0"/>
            </a:p>
          </p:txBody>
        </p:sp>
        <p:pic>
          <p:nvPicPr>
            <p:cNvPr id="37" name="Рисунок 36" descr="Мужчина со сплошной заливкой">
              <a:extLst>
                <a:ext uri="{FF2B5EF4-FFF2-40B4-BE49-F238E27FC236}">
                  <a16:creationId xmlns:a16="http://schemas.microsoft.com/office/drawing/2014/main" id="{FF0DCBC6-34D1-4556-B4FC-ED3EB4C18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7917458" y="7764205"/>
              <a:ext cx="1599975" cy="1599975"/>
            </a:xfrm>
            <a:prstGeom prst="rect">
              <a:avLst/>
            </a:prstGeom>
          </p:spPr>
        </p:pic>
        <p:pic>
          <p:nvPicPr>
            <p:cNvPr id="38" name="Рисунок 37" descr="Конверт со сплошной заливкой">
              <a:extLst>
                <a:ext uri="{FF2B5EF4-FFF2-40B4-BE49-F238E27FC236}">
                  <a16:creationId xmlns:a16="http://schemas.microsoft.com/office/drawing/2014/main" id="{715B529B-1122-41D2-8EB1-F275A0CCB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9695293" y="7680366"/>
              <a:ext cx="1599975" cy="1599975"/>
            </a:xfrm>
            <a:prstGeom prst="rect">
              <a:avLst/>
            </a:prstGeom>
          </p:spPr>
        </p:pic>
        <p:pic>
          <p:nvPicPr>
            <p:cNvPr id="39" name="Рисунок 38" descr="Телефонная трубка со сплошной заливкой">
              <a:extLst>
                <a:ext uri="{FF2B5EF4-FFF2-40B4-BE49-F238E27FC236}">
                  <a16:creationId xmlns:a16="http://schemas.microsoft.com/office/drawing/2014/main" id="{EB2FA6CD-FC23-4338-B9A2-3B48750F0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21473128" y="7680366"/>
              <a:ext cx="1599975" cy="1599975"/>
            </a:xfrm>
            <a:prstGeom prst="rect">
              <a:avLst/>
            </a:prstGeom>
          </p:spPr>
        </p:pic>
      </p:grpSp>
      <p:pic>
        <p:nvPicPr>
          <p:cNvPr id="40" name="Рисунок 39" descr="Список со сплошной заливкой">
            <a:extLst>
              <a:ext uri="{FF2B5EF4-FFF2-40B4-BE49-F238E27FC236}">
                <a16:creationId xmlns:a16="http://schemas.microsoft.com/office/drawing/2014/main" id="{3841A90A-61E7-4C98-B0D2-AFCE195C258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2706046" y="5878889"/>
            <a:ext cx="800708" cy="8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27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93463" cy="10282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458470" cy="10285730"/>
          </a:xfrm>
          <a:custGeom>
            <a:avLst/>
            <a:gdLst/>
            <a:ahLst/>
            <a:cxnLst/>
            <a:rect l="l" t="t" r="r" b="b"/>
            <a:pathLst>
              <a:path w="458470" h="10285730">
                <a:moveTo>
                  <a:pt x="0" y="10285284"/>
                </a:moveTo>
                <a:lnTo>
                  <a:pt x="0" y="0"/>
                </a:lnTo>
                <a:lnTo>
                  <a:pt x="458388" y="0"/>
                </a:lnTo>
                <a:lnTo>
                  <a:pt x="458388" y="10285284"/>
                </a:lnTo>
                <a:lnTo>
                  <a:pt x="0" y="10285284"/>
                </a:lnTo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667000" y="571500"/>
            <a:ext cx="16764000" cy="9720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8250"/>
              </a:lnSpc>
            </a:pPr>
            <a:r>
              <a:rPr lang="ru-RU" sz="6600" b="1" spc="5" dirty="0">
                <a:solidFill>
                  <a:srgbClr val="0070C0"/>
                </a:solidFill>
                <a:latin typeface="Tahoma"/>
                <a:cs typeface="Tahoma"/>
              </a:rPr>
              <a:t>Основные этапы развития проекта</a:t>
            </a:r>
            <a:endParaRPr sz="6600" dirty="0">
              <a:solidFill>
                <a:srgbClr val="0070C0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685932"/>
            <a:ext cx="2351405" cy="685165"/>
          </a:xfrm>
          <a:custGeom>
            <a:avLst/>
            <a:gdLst/>
            <a:ahLst/>
            <a:cxnLst/>
            <a:rect l="l" t="t" r="r" b="b"/>
            <a:pathLst>
              <a:path w="2351405" h="685165">
                <a:moveTo>
                  <a:pt x="2009108" y="684745"/>
                </a:moveTo>
                <a:lnTo>
                  <a:pt x="1959636" y="681251"/>
                </a:lnTo>
                <a:lnTo>
                  <a:pt x="1912321" y="671084"/>
                </a:lnTo>
                <a:lnTo>
                  <a:pt x="1867658" y="654716"/>
                </a:lnTo>
                <a:lnTo>
                  <a:pt x="1826145" y="632619"/>
                </a:lnTo>
                <a:lnTo>
                  <a:pt x="1788281" y="605266"/>
                </a:lnTo>
                <a:lnTo>
                  <a:pt x="1754563" y="573127"/>
                </a:lnTo>
                <a:lnTo>
                  <a:pt x="1725487" y="536676"/>
                </a:lnTo>
                <a:lnTo>
                  <a:pt x="1701551" y="496385"/>
                </a:lnTo>
                <a:lnTo>
                  <a:pt x="1683254" y="452725"/>
                </a:lnTo>
                <a:lnTo>
                  <a:pt x="1671092" y="406168"/>
                </a:lnTo>
                <a:lnTo>
                  <a:pt x="0" y="406168"/>
                </a:lnTo>
                <a:lnTo>
                  <a:pt x="0" y="278576"/>
                </a:lnTo>
                <a:lnTo>
                  <a:pt x="1668966" y="278576"/>
                </a:lnTo>
                <a:lnTo>
                  <a:pt x="1674537" y="255253"/>
                </a:lnTo>
                <a:lnTo>
                  <a:pt x="1690232" y="210490"/>
                </a:lnTo>
                <a:lnTo>
                  <a:pt x="1711616" y="168661"/>
                </a:lnTo>
                <a:lnTo>
                  <a:pt x="1738230" y="130277"/>
                </a:lnTo>
                <a:lnTo>
                  <a:pt x="1769615" y="95848"/>
                </a:lnTo>
                <a:lnTo>
                  <a:pt x="1805311" y="65885"/>
                </a:lnTo>
                <a:lnTo>
                  <a:pt x="1844859" y="40898"/>
                </a:lnTo>
                <a:lnTo>
                  <a:pt x="1887800" y="21398"/>
                </a:lnTo>
                <a:lnTo>
                  <a:pt x="1933674" y="7894"/>
                </a:lnTo>
                <a:lnTo>
                  <a:pt x="1982023" y="898"/>
                </a:lnTo>
                <a:lnTo>
                  <a:pt x="2006982" y="0"/>
                </a:lnTo>
                <a:lnTo>
                  <a:pt x="2035380" y="1133"/>
                </a:lnTo>
                <a:lnTo>
                  <a:pt x="2090110" y="9940"/>
                </a:lnTo>
                <a:lnTo>
                  <a:pt x="2141511" y="26880"/>
                </a:lnTo>
                <a:lnTo>
                  <a:pt x="2188894" y="51253"/>
                </a:lnTo>
                <a:lnTo>
                  <a:pt x="2231570" y="82356"/>
                </a:lnTo>
                <a:lnTo>
                  <a:pt x="2268851" y="119488"/>
                </a:lnTo>
                <a:lnTo>
                  <a:pt x="2300047" y="161947"/>
                </a:lnTo>
                <a:lnTo>
                  <a:pt x="2324471" y="209032"/>
                </a:lnTo>
                <a:lnTo>
                  <a:pt x="2341432" y="260039"/>
                </a:lnTo>
                <a:lnTo>
                  <a:pt x="2350243" y="314269"/>
                </a:lnTo>
                <a:lnTo>
                  <a:pt x="2351376" y="342372"/>
                </a:lnTo>
                <a:lnTo>
                  <a:pt x="2350243" y="370476"/>
                </a:lnTo>
                <a:lnTo>
                  <a:pt x="2341439" y="424705"/>
                </a:lnTo>
                <a:lnTo>
                  <a:pt x="2324504" y="475713"/>
                </a:lnTo>
                <a:lnTo>
                  <a:pt x="2300138" y="522797"/>
                </a:lnTo>
                <a:lnTo>
                  <a:pt x="2269045" y="565256"/>
                </a:lnTo>
                <a:lnTo>
                  <a:pt x="2231924" y="602388"/>
                </a:lnTo>
                <a:lnTo>
                  <a:pt x="2189478" y="633491"/>
                </a:lnTo>
                <a:lnTo>
                  <a:pt x="2142408" y="657864"/>
                </a:lnTo>
                <a:lnTo>
                  <a:pt x="2091416" y="674805"/>
                </a:lnTo>
                <a:lnTo>
                  <a:pt x="2037203" y="683611"/>
                </a:lnTo>
                <a:lnTo>
                  <a:pt x="2009108" y="684745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7"/>
          </p:nvPr>
        </p:nvSpPr>
        <p:spPr>
          <a:xfrm>
            <a:off x="13289280" y="9592540"/>
            <a:ext cx="4206240" cy="514350"/>
          </a:xfrm>
        </p:spPr>
        <p:txBody>
          <a:bodyPr/>
          <a:lstStyle/>
          <a:p>
            <a:fld id="{B6F15528-21DE-4FAA-801E-634DDDAF4B2B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14" name="Picture 2" descr="E:\ПНИПУ\БОЛЬШАЯ РАЗВЕДКА\Шаблоны полиграфии\Логотипы\БР прозрачн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70484" y="190501"/>
            <a:ext cx="1698011" cy="495432"/>
          </a:xfrm>
          <a:prstGeom prst="rect">
            <a:avLst/>
          </a:prstGeom>
          <a:noFill/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45D11D90-B652-4B1F-AF1F-8AFA151734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5918037"/>
              </p:ext>
            </p:extLst>
          </p:nvPr>
        </p:nvGraphicFramePr>
        <p:xfrm>
          <a:off x="1832007" y="1543561"/>
          <a:ext cx="15465393" cy="8552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41999A-65A7-4B60-A4C6-F5BDCA0554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32" y="5954393"/>
            <a:ext cx="3244525" cy="431456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61103B2-3E23-4EF0-9859-35680B1B4F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27257" y="5448300"/>
            <a:ext cx="5274892" cy="223168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B2EA6D1-8B40-466F-A478-BFD35957D5FA}"/>
              </a:ext>
            </a:extLst>
          </p:cNvPr>
          <p:cNvSpPr/>
          <p:nvPr/>
        </p:nvSpPr>
        <p:spPr>
          <a:xfrm>
            <a:off x="7696200" y="7223516"/>
            <a:ext cx="4128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119F97"/>
                </a:solidFill>
              </a:rPr>
              <a:t>https://physics.hse.ru/puppies/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16CAAF5-F57E-4265-B446-026021791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78"/>
          <a:stretch>
            <a:fillRect/>
          </a:stretch>
        </p:blipFill>
        <p:spPr bwMode="auto">
          <a:xfrm>
            <a:off x="12740693" y="5729980"/>
            <a:ext cx="2456250" cy="116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2C5EAA3-1E32-4D53-A365-5D176A1666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6943" y="5661013"/>
            <a:ext cx="1373938" cy="1230818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A76D67F-95CB-4436-8181-4C368EDAA957}"/>
              </a:ext>
            </a:extLst>
          </p:cNvPr>
          <p:cNvGrpSpPr/>
          <p:nvPr/>
        </p:nvGrpSpPr>
        <p:grpSpPr>
          <a:xfrm>
            <a:off x="13216605" y="6995546"/>
            <a:ext cx="2260355" cy="1957954"/>
            <a:chOff x="2896336" y="10458400"/>
            <a:chExt cx="3066339" cy="2656110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50204A07-B14F-4E09-8662-E4F342256D7C}"/>
                </a:ext>
              </a:extLst>
            </p:cNvPr>
            <p:cNvSpPr/>
            <p:nvPr/>
          </p:nvSpPr>
          <p:spPr>
            <a:xfrm>
              <a:off x="2896336" y="10530408"/>
              <a:ext cx="3066339" cy="258410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617FD6A2-C7F9-480C-AD47-31F6A19CEBA5}"/>
                </a:ext>
              </a:extLst>
            </p:cNvPr>
            <p:cNvSpPr/>
            <p:nvPr/>
          </p:nvSpPr>
          <p:spPr>
            <a:xfrm>
              <a:off x="3443785" y="10994444"/>
              <a:ext cx="862706" cy="150700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577E285C-927C-4D48-9F30-EB39A55ECF53}"/>
                </a:ext>
              </a:extLst>
            </p:cNvPr>
            <p:cNvSpPr/>
            <p:nvPr/>
          </p:nvSpPr>
          <p:spPr>
            <a:xfrm>
              <a:off x="4523905" y="10997420"/>
              <a:ext cx="862706" cy="150700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E56F528-1912-46F6-9703-0B21941D90ED}"/>
                </a:ext>
              </a:extLst>
            </p:cNvPr>
            <p:cNvSpPr txBox="1"/>
            <p:nvPr/>
          </p:nvSpPr>
          <p:spPr>
            <a:xfrm>
              <a:off x="3677173" y="10458400"/>
              <a:ext cx="13420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100 мкм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7989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93463" cy="10282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458470" cy="10285730"/>
          </a:xfrm>
          <a:custGeom>
            <a:avLst/>
            <a:gdLst/>
            <a:ahLst/>
            <a:cxnLst/>
            <a:rect l="l" t="t" r="r" b="b"/>
            <a:pathLst>
              <a:path w="458470" h="10285730">
                <a:moveTo>
                  <a:pt x="0" y="10285284"/>
                </a:moveTo>
                <a:lnTo>
                  <a:pt x="0" y="0"/>
                </a:lnTo>
                <a:lnTo>
                  <a:pt x="458388" y="0"/>
                </a:lnTo>
                <a:lnTo>
                  <a:pt x="458388" y="10285284"/>
                </a:lnTo>
                <a:lnTo>
                  <a:pt x="0" y="10285284"/>
                </a:lnTo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667000" y="571500"/>
            <a:ext cx="16764000" cy="9720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8250"/>
              </a:lnSpc>
            </a:pPr>
            <a:r>
              <a:rPr lang="ru-RU" sz="6600" b="1" spc="5" dirty="0">
                <a:solidFill>
                  <a:srgbClr val="0070C0"/>
                </a:solidFill>
                <a:latin typeface="Tahoma"/>
                <a:cs typeface="Tahoma"/>
              </a:rPr>
              <a:t>Основные этапы развития проекта</a:t>
            </a:r>
            <a:endParaRPr sz="6600" dirty="0">
              <a:solidFill>
                <a:srgbClr val="0070C0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685932"/>
            <a:ext cx="2351405" cy="685165"/>
          </a:xfrm>
          <a:custGeom>
            <a:avLst/>
            <a:gdLst/>
            <a:ahLst/>
            <a:cxnLst/>
            <a:rect l="l" t="t" r="r" b="b"/>
            <a:pathLst>
              <a:path w="2351405" h="685165">
                <a:moveTo>
                  <a:pt x="2009108" y="684745"/>
                </a:moveTo>
                <a:lnTo>
                  <a:pt x="1959636" y="681251"/>
                </a:lnTo>
                <a:lnTo>
                  <a:pt x="1912321" y="671084"/>
                </a:lnTo>
                <a:lnTo>
                  <a:pt x="1867658" y="654716"/>
                </a:lnTo>
                <a:lnTo>
                  <a:pt x="1826145" y="632619"/>
                </a:lnTo>
                <a:lnTo>
                  <a:pt x="1788281" y="605266"/>
                </a:lnTo>
                <a:lnTo>
                  <a:pt x="1754563" y="573127"/>
                </a:lnTo>
                <a:lnTo>
                  <a:pt x="1725487" y="536676"/>
                </a:lnTo>
                <a:lnTo>
                  <a:pt x="1701551" y="496385"/>
                </a:lnTo>
                <a:lnTo>
                  <a:pt x="1683254" y="452725"/>
                </a:lnTo>
                <a:lnTo>
                  <a:pt x="1671092" y="406168"/>
                </a:lnTo>
                <a:lnTo>
                  <a:pt x="0" y="406168"/>
                </a:lnTo>
                <a:lnTo>
                  <a:pt x="0" y="278576"/>
                </a:lnTo>
                <a:lnTo>
                  <a:pt x="1668966" y="278576"/>
                </a:lnTo>
                <a:lnTo>
                  <a:pt x="1674537" y="255253"/>
                </a:lnTo>
                <a:lnTo>
                  <a:pt x="1690232" y="210490"/>
                </a:lnTo>
                <a:lnTo>
                  <a:pt x="1711616" y="168661"/>
                </a:lnTo>
                <a:lnTo>
                  <a:pt x="1738230" y="130277"/>
                </a:lnTo>
                <a:lnTo>
                  <a:pt x="1769615" y="95848"/>
                </a:lnTo>
                <a:lnTo>
                  <a:pt x="1805311" y="65885"/>
                </a:lnTo>
                <a:lnTo>
                  <a:pt x="1844859" y="40898"/>
                </a:lnTo>
                <a:lnTo>
                  <a:pt x="1887800" y="21398"/>
                </a:lnTo>
                <a:lnTo>
                  <a:pt x="1933674" y="7894"/>
                </a:lnTo>
                <a:lnTo>
                  <a:pt x="1982023" y="898"/>
                </a:lnTo>
                <a:lnTo>
                  <a:pt x="2006982" y="0"/>
                </a:lnTo>
                <a:lnTo>
                  <a:pt x="2035380" y="1133"/>
                </a:lnTo>
                <a:lnTo>
                  <a:pt x="2090110" y="9940"/>
                </a:lnTo>
                <a:lnTo>
                  <a:pt x="2141511" y="26880"/>
                </a:lnTo>
                <a:lnTo>
                  <a:pt x="2188894" y="51253"/>
                </a:lnTo>
                <a:lnTo>
                  <a:pt x="2231570" y="82356"/>
                </a:lnTo>
                <a:lnTo>
                  <a:pt x="2268851" y="119488"/>
                </a:lnTo>
                <a:lnTo>
                  <a:pt x="2300047" y="161947"/>
                </a:lnTo>
                <a:lnTo>
                  <a:pt x="2324471" y="209032"/>
                </a:lnTo>
                <a:lnTo>
                  <a:pt x="2341432" y="260039"/>
                </a:lnTo>
                <a:lnTo>
                  <a:pt x="2350243" y="314269"/>
                </a:lnTo>
                <a:lnTo>
                  <a:pt x="2351376" y="342372"/>
                </a:lnTo>
                <a:lnTo>
                  <a:pt x="2350243" y="370476"/>
                </a:lnTo>
                <a:lnTo>
                  <a:pt x="2341439" y="424705"/>
                </a:lnTo>
                <a:lnTo>
                  <a:pt x="2324504" y="475713"/>
                </a:lnTo>
                <a:lnTo>
                  <a:pt x="2300138" y="522797"/>
                </a:lnTo>
                <a:lnTo>
                  <a:pt x="2269045" y="565256"/>
                </a:lnTo>
                <a:lnTo>
                  <a:pt x="2231924" y="602388"/>
                </a:lnTo>
                <a:lnTo>
                  <a:pt x="2189478" y="633491"/>
                </a:lnTo>
                <a:lnTo>
                  <a:pt x="2142408" y="657864"/>
                </a:lnTo>
                <a:lnTo>
                  <a:pt x="2091416" y="674805"/>
                </a:lnTo>
                <a:lnTo>
                  <a:pt x="2037203" y="683611"/>
                </a:lnTo>
                <a:lnTo>
                  <a:pt x="2009108" y="684745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7"/>
          </p:nvPr>
        </p:nvSpPr>
        <p:spPr>
          <a:xfrm>
            <a:off x="13289280" y="9592540"/>
            <a:ext cx="4206240" cy="514350"/>
          </a:xfrm>
        </p:spPr>
        <p:txBody>
          <a:bodyPr/>
          <a:lstStyle/>
          <a:p>
            <a:fld id="{B6F15528-21DE-4FAA-801E-634DDDAF4B2B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14" name="Picture 2" descr="E:\ПНИПУ\БОЛЬШАЯ РАЗВЕДКА\Шаблоны полиграфии\Логотипы\БР прозрачн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70484" y="190501"/>
            <a:ext cx="1698011" cy="495432"/>
          </a:xfrm>
          <a:prstGeom prst="rect">
            <a:avLst/>
          </a:prstGeom>
          <a:noFill/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45D11D90-B652-4B1F-AF1F-8AFA151734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5298074"/>
              </p:ext>
            </p:extLst>
          </p:nvPr>
        </p:nvGraphicFramePr>
        <p:xfrm>
          <a:off x="1832007" y="1543561"/>
          <a:ext cx="16236488" cy="8552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9B5DD11-A2C8-4F97-B310-FEC262DCB9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5870" y="5282095"/>
            <a:ext cx="3558015" cy="251535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37993A8-7BBE-4CDD-8F34-67A2FFEB85C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152" r="10173"/>
          <a:stretch/>
        </p:blipFill>
        <p:spPr>
          <a:xfrm>
            <a:off x="472224" y="5263045"/>
            <a:ext cx="3259344" cy="49567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11022B-DE94-4898-BC84-60C02254D85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r="12936" b="3172"/>
          <a:stretch/>
        </p:blipFill>
        <p:spPr>
          <a:xfrm>
            <a:off x="7811617" y="4717574"/>
            <a:ext cx="3016017" cy="278040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91626C4-3D42-437E-9301-D38C123F4CC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" r="9577" b="4287"/>
          <a:stretch/>
        </p:blipFill>
        <p:spPr>
          <a:xfrm>
            <a:off x="7753962" y="7533771"/>
            <a:ext cx="3160155" cy="272178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00CED50-9682-4AF8-938A-26B7B820B62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509" r="9791"/>
          <a:stretch/>
        </p:blipFill>
        <p:spPr>
          <a:xfrm>
            <a:off x="11049000" y="4876189"/>
            <a:ext cx="2789077" cy="455729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93DDEB3-3F13-4AF6-AEE0-3E0EC836D59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31399"/>
          <a:stretch/>
        </p:blipFill>
        <p:spPr>
          <a:xfrm>
            <a:off x="14143808" y="5130453"/>
            <a:ext cx="3275442" cy="328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05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93463" cy="10282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458470" cy="10285730"/>
          </a:xfrm>
          <a:custGeom>
            <a:avLst/>
            <a:gdLst/>
            <a:ahLst/>
            <a:cxnLst/>
            <a:rect l="l" t="t" r="r" b="b"/>
            <a:pathLst>
              <a:path w="458470" h="10285730">
                <a:moveTo>
                  <a:pt x="0" y="10285284"/>
                </a:moveTo>
                <a:lnTo>
                  <a:pt x="0" y="0"/>
                </a:lnTo>
                <a:lnTo>
                  <a:pt x="458388" y="0"/>
                </a:lnTo>
                <a:lnTo>
                  <a:pt x="458388" y="10285284"/>
                </a:lnTo>
                <a:lnTo>
                  <a:pt x="0" y="10285284"/>
                </a:lnTo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667000" y="571500"/>
            <a:ext cx="16764000" cy="9720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8250"/>
              </a:lnSpc>
            </a:pPr>
            <a:r>
              <a:rPr lang="ru-RU" sz="6600" b="1" spc="5" dirty="0">
                <a:solidFill>
                  <a:srgbClr val="0070C0"/>
                </a:solidFill>
                <a:latin typeface="Tahoma"/>
                <a:cs typeface="Tahoma"/>
              </a:rPr>
              <a:t>Основные этапы развития проекта</a:t>
            </a:r>
            <a:endParaRPr sz="6600" dirty="0">
              <a:solidFill>
                <a:srgbClr val="0070C0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685932"/>
            <a:ext cx="2351405" cy="685165"/>
          </a:xfrm>
          <a:custGeom>
            <a:avLst/>
            <a:gdLst/>
            <a:ahLst/>
            <a:cxnLst/>
            <a:rect l="l" t="t" r="r" b="b"/>
            <a:pathLst>
              <a:path w="2351405" h="685165">
                <a:moveTo>
                  <a:pt x="2009108" y="684745"/>
                </a:moveTo>
                <a:lnTo>
                  <a:pt x="1959636" y="681251"/>
                </a:lnTo>
                <a:lnTo>
                  <a:pt x="1912321" y="671084"/>
                </a:lnTo>
                <a:lnTo>
                  <a:pt x="1867658" y="654716"/>
                </a:lnTo>
                <a:lnTo>
                  <a:pt x="1826145" y="632619"/>
                </a:lnTo>
                <a:lnTo>
                  <a:pt x="1788281" y="605266"/>
                </a:lnTo>
                <a:lnTo>
                  <a:pt x="1754563" y="573127"/>
                </a:lnTo>
                <a:lnTo>
                  <a:pt x="1725487" y="536676"/>
                </a:lnTo>
                <a:lnTo>
                  <a:pt x="1701551" y="496385"/>
                </a:lnTo>
                <a:lnTo>
                  <a:pt x="1683254" y="452725"/>
                </a:lnTo>
                <a:lnTo>
                  <a:pt x="1671092" y="406168"/>
                </a:lnTo>
                <a:lnTo>
                  <a:pt x="0" y="406168"/>
                </a:lnTo>
                <a:lnTo>
                  <a:pt x="0" y="278576"/>
                </a:lnTo>
                <a:lnTo>
                  <a:pt x="1668966" y="278576"/>
                </a:lnTo>
                <a:lnTo>
                  <a:pt x="1674537" y="255253"/>
                </a:lnTo>
                <a:lnTo>
                  <a:pt x="1690232" y="210490"/>
                </a:lnTo>
                <a:lnTo>
                  <a:pt x="1711616" y="168661"/>
                </a:lnTo>
                <a:lnTo>
                  <a:pt x="1738230" y="130277"/>
                </a:lnTo>
                <a:lnTo>
                  <a:pt x="1769615" y="95848"/>
                </a:lnTo>
                <a:lnTo>
                  <a:pt x="1805311" y="65885"/>
                </a:lnTo>
                <a:lnTo>
                  <a:pt x="1844859" y="40898"/>
                </a:lnTo>
                <a:lnTo>
                  <a:pt x="1887800" y="21398"/>
                </a:lnTo>
                <a:lnTo>
                  <a:pt x="1933674" y="7894"/>
                </a:lnTo>
                <a:lnTo>
                  <a:pt x="1982023" y="898"/>
                </a:lnTo>
                <a:lnTo>
                  <a:pt x="2006982" y="0"/>
                </a:lnTo>
                <a:lnTo>
                  <a:pt x="2035380" y="1133"/>
                </a:lnTo>
                <a:lnTo>
                  <a:pt x="2090110" y="9940"/>
                </a:lnTo>
                <a:lnTo>
                  <a:pt x="2141511" y="26880"/>
                </a:lnTo>
                <a:lnTo>
                  <a:pt x="2188894" y="51253"/>
                </a:lnTo>
                <a:lnTo>
                  <a:pt x="2231570" y="82356"/>
                </a:lnTo>
                <a:lnTo>
                  <a:pt x="2268851" y="119488"/>
                </a:lnTo>
                <a:lnTo>
                  <a:pt x="2300047" y="161947"/>
                </a:lnTo>
                <a:lnTo>
                  <a:pt x="2324471" y="209032"/>
                </a:lnTo>
                <a:lnTo>
                  <a:pt x="2341432" y="260039"/>
                </a:lnTo>
                <a:lnTo>
                  <a:pt x="2350243" y="314269"/>
                </a:lnTo>
                <a:lnTo>
                  <a:pt x="2351376" y="342372"/>
                </a:lnTo>
                <a:lnTo>
                  <a:pt x="2350243" y="370476"/>
                </a:lnTo>
                <a:lnTo>
                  <a:pt x="2341439" y="424705"/>
                </a:lnTo>
                <a:lnTo>
                  <a:pt x="2324504" y="475713"/>
                </a:lnTo>
                <a:lnTo>
                  <a:pt x="2300138" y="522797"/>
                </a:lnTo>
                <a:lnTo>
                  <a:pt x="2269045" y="565256"/>
                </a:lnTo>
                <a:lnTo>
                  <a:pt x="2231924" y="602388"/>
                </a:lnTo>
                <a:lnTo>
                  <a:pt x="2189478" y="633491"/>
                </a:lnTo>
                <a:lnTo>
                  <a:pt x="2142408" y="657864"/>
                </a:lnTo>
                <a:lnTo>
                  <a:pt x="2091416" y="674805"/>
                </a:lnTo>
                <a:lnTo>
                  <a:pt x="2037203" y="683611"/>
                </a:lnTo>
                <a:lnTo>
                  <a:pt x="2009108" y="684745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7"/>
          </p:nvPr>
        </p:nvSpPr>
        <p:spPr>
          <a:xfrm>
            <a:off x="13289280" y="9592540"/>
            <a:ext cx="4206240" cy="514350"/>
          </a:xfrm>
        </p:spPr>
        <p:txBody>
          <a:bodyPr/>
          <a:lstStyle/>
          <a:p>
            <a:fld id="{B6F15528-21DE-4FAA-801E-634DDDAF4B2B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14" name="Picture 2" descr="E:\ПНИПУ\БОЛЬШАЯ РАЗВЕДКА\Шаблоны полиграфии\Логотипы\БР прозрачн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70484" y="190501"/>
            <a:ext cx="1698011" cy="495432"/>
          </a:xfrm>
          <a:prstGeom prst="rect">
            <a:avLst/>
          </a:prstGeom>
          <a:noFill/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45D11D90-B652-4B1F-AF1F-8AFA151734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2358414"/>
              </p:ext>
            </p:extLst>
          </p:nvPr>
        </p:nvGraphicFramePr>
        <p:xfrm>
          <a:off x="1832007" y="1543561"/>
          <a:ext cx="15465393" cy="8552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50A69AE-3FD5-4504-8559-359BE6DF58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1521" y="5143500"/>
            <a:ext cx="3380064" cy="266023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7BFD3F3-2640-4275-8E25-50099C2C5A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63464" y="8114150"/>
            <a:ext cx="2483316" cy="186248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1ED278B-CC49-4844-8597-0B09774FE7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53339" y="6626157"/>
            <a:ext cx="1639262" cy="364280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DF0498F-C64C-44AD-B2C8-C2B53534F69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857" b="13704"/>
          <a:stretch/>
        </p:blipFill>
        <p:spPr>
          <a:xfrm>
            <a:off x="13099639" y="5048912"/>
            <a:ext cx="2138107" cy="329931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B0FE773-C645-4A75-A522-39697B1819E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5544" t="7806" r="16874" b="10800"/>
          <a:stretch/>
        </p:blipFill>
        <p:spPr>
          <a:xfrm>
            <a:off x="1005811" y="5412846"/>
            <a:ext cx="2346989" cy="346445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EEF4290-70E7-468F-B317-BDD9A191A88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627" t="7834" r="9973" b="5138"/>
          <a:stretch/>
        </p:blipFill>
        <p:spPr>
          <a:xfrm>
            <a:off x="3459596" y="5343645"/>
            <a:ext cx="3472815" cy="277165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6E90E02-6A98-4AB2-AE63-C8E5672E033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59597" y="8115300"/>
            <a:ext cx="2928004" cy="102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84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"/>
            <a:ext cx="552449" cy="10286999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0010" y="391365"/>
            <a:ext cx="11353800" cy="987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665"/>
              </a:lnSpc>
            </a:pPr>
            <a:r>
              <a:rPr lang="ru-RU" sz="6600" b="1" spc="254" dirty="0">
                <a:solidFill>
                  <a:srgbClr val="0070C0"/>
                </a:solidFill>
                <a:latin typeface="Tahoma"/>
                <a:cs typeface="Tahoma"/>
              </a:rPr>
              <a:t>Описание проекта</a:t>
            </a:r>
            <a:endParaRPr sz="6600" dirty="0">
              <a:solidFill>
                <a:srgbClr val="0070C0"/>
              </a:solidFill>
              <a:latin typeface="Tahoma"/>
              <a:cs typeface="Tahoma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9" name="Picture 2" descr="E:\ПНИПУ\БОЛЬШАЯ РАЗВЕДКА\Шаблоны полиграфии\Логотипы\БР прозрачн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06400" y="190500"/>
            <a:ext cx="4962095" cy="1447800"/>
          </a:xfrm>
          <a:prstGeom prst="rect">
            <a:avLst/>
          </a:prstGeom>
          <a:noFill/>
        </p:spPr>
      </p:pic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AD72684A-50B6-48D9-94DC-10A65C4A31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0623159"/>
              </p:ext>
            </p:extLst>
          </p:nvPr>
        </p:nvGraphicFramePr>
        <p:xfrm>
          <a:off x="880010" y="1579680"/>
          <a:ext cx="14978240" cy="8632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"/>
            <a:ext cx="552449" cy="10286999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0600" y="420675"/>
            <a:ext cx="5415485" cy="987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665"/>
              </a:lnSpc>
            </a:pPr>
            <a:r>
              <a:rPr lang="ru-RU" sz="6600" b="1" spc="254" dirty="0">
                <a:solidFill>
                  <a:srgbClr val="0070C0"/>
                </a:solidFill>
                <a:latin typeface="Tahoma"/>
                <a:cs typeface="Tahoma"/>
              </a:rPr>
              <a:t>Проблема</a:t>
            </a:r>
            <a:endParaRPr sz="6600" dirty="0">
              <a:solidFill>
                <a:srgbClr val="0070C0"/>
              </a:solidFill>
              <a:latin typeface="Tahoma"/>
              <a:cs typeface="Tahoma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9" name="Picture 2" descr="E:\ПНИПУ\БОЛЬШАЯ РАЗВЕДКА\Шаблоны полиграфии\Логотипы\БР прозрачн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06400" y="190500"/>
            <a:ext cx="4962095" cy="1447800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7462248"/>
              </p:ext>
            </p:extLst>
          </p:nvPr>
        </p:nvGraphicFramePr>
        <p:xfrm>
          <a:off x="3078480" y="1787550"/>
          <a:ext cx="12390120" cy="8294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85586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38200" y="876300"/>
            <a:ext cx="9600565" cy="10002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765"/>
              </a:lnSpc>
            </a:pPr>
            <a:r>
              <a:rPr lang="ru-RU" sz="6600" b="1" spc="330" dirty="0">
                <a:solidFill>
                  <a:srgbClr val="0070C0"/>
                </a:solidFill>
                <a:latin typeface="Tahoma"/>
                <a:cs typeface="Tahoma"/>
              </a:rPr>
              <a:t>Технология</a:t>
            </a:r>
            <a:endParaRPr sz="6600" dirty="0">
              <a:solidFill>
                <a:srgbClr val="0070C0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90600" y="2171700"/>
            <a:ext cx="1750060" cy="367665"/>
          </a:xfrm>
          <a:custGeom>
            <a:avLst/>
            <a:gdLst/>
            <a:ahLst/>
            <a:cxnLst/>
            <a:rect l="l" t="t" r="r" b="b"/>
            <a:pathLst>
              <a:path w="1750059" h="367664">
                <a:moveTo>
                  <a:pt x="1746586" y="149427"/>
                </a:moveTo>
                <a:lnTo>
                  <a:pt x="365129" y="149427"/>
                </a:lnTo>
                <a:lnTo>
                  <a:pt x="1385195" y="142535"/>
                </a:lnTo>
                <a:lnTo>
                  <a:pt x="1388955" y="129218"/>
                </a:lnTo>
                <a:lnTo>
                  <a:pt x="1405723" y="91868"/>
                </a:lnTo>
                <a:lnTo>
                  <a:pt x="1429908" y="59327"/>
                </a:lnTo>
                <a:lnTo>
                  <a:pt x="1460462" y="32761"/>
                </a:lnTo>
                <a:lnTo>
                  <a:pt x="1496333" y="13337"/>
                </a:lnTo>
                <a:lnTo>
                  <a:pt x="1536473" y="2220"/>
                </a:lnTo>
                <a:lnTo>
                  <a:pt x="1565085" y="0"/>
                </a:lnTo>
                <a:lnTo>
                  <a:pt x="1580173" y="608"/>
                </a:lnTo>
                <a:lnTo>
                  <a:pt x="1623305" y="9353"/>
                </a:lnTo>
                <a:lnTo>
                  <a:pt x="1662275" y="27531"/>
                </a:lnTo>
                <a:lnTo>
                  <a:pt x="1695607" y="53771"/>
                </a:lnTo>
                <a:lnTo>
                  <a:pt x="1722113" y="86874"/>
                </a:lnTo>
                <a:lnTo>
                  <a:pt x="1740457" y="125565"/>
                </a:lnTo>
                <a:lnTo>
                  <a:pt x="1744529" y="139484"/>
                </a:lnTo>
                <a:lnTo>
                  <a:pt x="1746586" y="149427"/>
                </a:lnTo>
                <a:close/>
              </a:path>
              <a:path w="1750059" h="367664">
                <a:moveTo>
                  <a:pt x="183705" y="367295"/>
                </a:moveTo>
                <a:lnTo>
                  <a:pt x="139528" y="361963"/>
                </a:lnTo>
                <a:lnTo>
                  <a:pt x="99154" y="346765"/>
                </a:lnTo>
                <a:lnTo>
                  <a:pt x="64088" y="323095"/>
                </a:lnTo>
                <a:lnTo>
                  <a:pt x="35411" y="292138"/>
                </a:lnTo>
                <a:lnTo>
                  <a:pt x="14422" y="255168"/>
                </a:lnTo>
                <a:lnTo>
                  <a:pt x="2401" y="213458"/>
                </a:lnTo>
                <a:lnTo>
                  <a:pt x="0" y="183647"/>
                </a:lnTo>
                <a:lnTo>
                  <a:pt x="609" y="168572"/>
                </a:lnTo>
                <a:lnTo>
                  <a:pt x="9415" y="125564"/>
                </a:lnTo>
                <a:lnTo>
                  <a:pt x="27821" y="86868"/>
                </a:lnTo>
                <a:lnTo>
                  <a:pt x="54712" y="53753"/>
                </a:lnTo>
                <a:lnTo>
                  <a:pt x="88992" y="27492"/>
                </a:lnTo>
                <a:lnTo>
                  <a:pt x="129379" y="9426"/>
                </a:lnTo>
                <a:lnTo>
                  <a:pt x="174948" y="730"/>
                </a:lnTo>
                <a:lnTo>
                  <a:pt x="191079" y="142"/>
                </a:lnTo>
                <a:lnTo>
                  <a:pt x="205406" y="1247"/>
                </a:lnTo>
                <a:lnTo>
                  <a:pt x="246279" y="10755"/>
                </a:lnTo>
                <a:lnTo>
                  <a:pt x="283105" y="28713"/>
                </a:lnTo>
                <a:lnTo>
                  <a:pt x="314747" y="54043"/>
                </a:lnTo>
                <a:lnTo>
                  <a:pt x="340067" y="85666"/>
                </a:lnTo>
                <a:lnTo>
                  <a:pt x="357927" y="122504"/>
                </a:lnTo>
                <a:lnTo>
                  <a:pt x="365129" y="149427"/>
                </a:lnTo>
                <a:lnTo>
                  <a:pt x="1746586" y="149427"/>
                </a:lnTo>
                <a:lnTo>
                  <a:pt x="1747498" y="153836"/>
                </a:lnTo>
                <a:lnTo>
                  <a:pt x="1749315" y="168572"/>
                </a:lnTo>
                <a:lnTo>
                  <a:pt x="1749932" y="183647"/>
                </a:lnTo>
                <a:lnTo>
                  <a:pt x="1749323" y="198722"/>
                </a:lnTo>
                <a:lnTo>
                  <a:pt x="1747523" y="213458"/>
                </a:lnTo>
                <a:lnTo>
                  <a:pt x="1746617" y="217867"/>
                </a:lnTo>
                <a:lnTo>
                  <a:pt x="1384802" y="217867"/>
                </a:lnTo>
                <a:lnTo>
                  <a:pt x="363684" y="224848"/>
                </a:lnTo>
                <a:lnTo>
                  <a:pt x="349959" y="263879"/>
                </a:lnTo>
                <a:lnTo>
                  <a:pt x="328209" y="298232"/>
                </a:lnTo>
                <a:lnTo>
                  <a:pt x="299572" y="326829"/>
                </a:lnTo>
                <a:lnTo>
                  <a:pt x="265184" y="348591"/>
                </a:lnTo>
                <a:lnTo>
                  <a:pt x="226182" y="362439"/>
                </a:lnTo>
                <a:lnTo>
                  <a:pt x="198180" y="366742"/>
                </a:lnTo>
                <a:lnTo>
                  <a:pt x="183705" y="367295"/>
                </a:lnTo>
                <a:close/>
              </a:path>
              <a:path w="1750059" h="367664">
                <a:moveTo>
                  <a:pt x="1558852" y="367152"/>
                </a:moveTo>
                <a:lnTo>
                  <a:pt x="1516883" y="360701"/>
                </a:lnTo>
                <a:lnTo>
                  <a:pt x="1478581" y="345440"/>
                </a:lnTo>
                <a:lnTo>
                  <a:pt x="1445085" y="322447"/>
                </a:lnTo>
                <a:lnTo>
                  <a:pt x="1417532" y="292802"/>
                </a:lnTo>
                <a:lnTo>
                  <a:pt x="1397058" y="257582"/>
                </a:lnTo>
                <a:lnTo>
                  <a:pt x="1384802" y="217867"/>
                </a:lnTo>
                <a:lnTo>
                  <a:pt x="1746617" y="217867"/>
                </a:lnTo>
                <a:lnTo>
                  <a:pt x="1735392" y="255171"/>
                </a:lnTo>
                <a:lnTo>
                  <a:pt x="1714035" y="292147"/>
                </a:lnTo>
                <a:lnTo>
                  <a:pt x="1684560" y="323119"/>
                </a:lnTo>
                <a:lnTo>
                  <a:pt x="1648052" y="346814"/>
                </a:lnTo>
                <a:lnTo>
                  <a:pt x="1605875" y="361875"/>
                </a:lnTo>
                <a:lnTo>
                  <a:pt x="1558852" y="367152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70C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7"/>
          </p:nvPr>
        </p:nvSpPr>
        <p:spPr>
          <a:xfrm>
            <a:off x="13853160" y="9755139"/>
            <a:ext cx="4206240" cy="514350"/>
          </a:xfrm>
        </p:spPr>
        <p:txBody>
          <a:bodyPr/>
          <a:lstStyle/>
          <a:p>
            <a:fld id="{B6F15528-21DE-4FAA-801E-634DDDAF4B2B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9" name="Picture 2" descr="E:\ПНИПУ\БОЛЬШАЯ РАЗВЕДКА\Шаблоны полиграфии\Логотипы\БР прозрачн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06400" y="190500"/>
            <a:ext cx="4962095" cy="1447800"/>
          </a:xfrm>
          <a:prstGeom prst="rect">
            <a:avLst/>
          </a:prstGeom>
          <a:noFill/>
        </p:spPr>
      </p:pic>
      <p:sp>
        <p:nvSpPr>
          <p:cNvPr id="10" name="object 3"/>
          <p:cNvSpPr/>
          <p:nvPr/>
        </p:nvSpPr>
        <p:spPr>
          <a:xfrm>
            <a:off x="0" y="1"/>
            <a:ext cx="552449" cy="10286999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664E3468-2758-4FBF-9EB1-8B8498D43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0125" y="7254957"/>
            <a:ext cx="3616955" cy="187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3">
            <a:extLst>
              <a:ext uri="{FF2B5EF4-FFF2-40B4-BE49-F238E27FC236}">
                <a16:creationId xmlns:a16="http://schemas.microsoft.com/office/drawing/2014/main" id="{A049B819-A937-4313-806F-F16CDC80B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0785" y="8999916"/>
            <a:ext cx="37477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400" kern="0" dirty="0">
                <a:solidFill>
                  <a:sysClr val="windowText" lastClr="000000"/>
                </a:solidFill>
                <a:cs typeface="Arial"/>
                <a:sym typeface="Arial"/>
              </a:rPr>
              <a:t>Структура металл-органического перовскита  </a:t>
            </a:r>
            <a:r>
              <a:rPr lang="en-US" sz="2400" kern="0" dirty="0">
                <a:solidFill>
                  <a:sysClr val="windowText" lastClr="000000"/>
                </a:solidFill>
                <a:cs typeface="Arial"/>
                <a:sym typeface="Arial"/>
              </a:rPr>
              <a:t>CH</a:t>
            </a:r>
            <a:r>
              <a:rPr lang="en-US" sz="2400" kern="0" baseline="-25000" dirty="0">
                <a:solidFill>
                  <a:sysClr val="windowText" lastClr="000000"/>
                </a:solidFill>
                <a:cs typeface="Arial"/>
                <a:sym typeface="Arial"/>
              </a:rPr>
              <a:t>3</a:t>
            </a:r>
            <a:r>
              <a:rPr lang="en-US" sz="2400" kern="0" dirty="0">
                <a:solidFill>
                  <a:sysClr val="windowText" lastClr="000000"/>
                </a:solidFill>
                <a:cs typeface="Arial"/>
                <a:sym typeface="Arial"/>
              </a:rPr>
              <a:t>NH</a:t>
            </a:r>
            <a:r>
              <a:rPr lang="en-US" sz="2400" kern="0" baseline="-25000" dirty="0">
                <a:solidFill>
                  <a:sysClr val="windowText" lastClr="000000"/>
                </a:solidFill>
                <a:cs typeface="Arial"/>
                <a:sym typeface="Arial"/>
              </a:rPr>
              <a:t>3</a:t>
            </a:r>
            <a:r>
              <a:rPr lang="en-US" sz="2400" kern="0" dirty="0">
                <a:solidFill>
                  <a:sysClr val="windowText" lastClr="000000"/>
                </a:solidFill>
                <a:cs typeface="Arial"/>
                <a:sym typeface="Arial"/>
              </a:rPr>
              <a:t>PbI</a:t>
            </a:r>
            <a:r>
              <a:rPr lang="en-US" sz="2400" kern="0" baseline="-25000" dirty="0">
                <a:solidFill>
                  <a:sysClr val="windowText" lastClr="000000"/>
                </a:solidFill>
                <a:cs typeface="Arial"/>
                <a:sym typeface="Arial"/>
              </a:rPr>
              <a:t>3</a:t>
            </a:r>
            <a:endParaRPr lang="ru-RU" sz="2400" kern="0" baseline="-25000" dirty="0">
              <a:solidFill>
                <a:sysClr val="windowText" lastClr="000000"/>
              </a:solidFill>
              <a:cs typeface="Arial"/>
              <a:sym typeface="Arial"/>
            </a:endParaRPr>
          </a:p>
        </p:txBody>
      </p:sp>
      <p:sp>
        <p:nvSpPr>
          <p:cNvPr id="30" name="Скругленный прямоугольник 6">
            <a:extLst>
              <a:ext uri="{FF2B5EF4-FFF2-40B4-BE49-F238E27FC236}">
                <a16:creationId xmlns:a16="http://schemas.microsoft.com/office/drawing/2014/main" id="{208EA56F-B454-4E88-8256-E14F4721D7E5}"/>
              </a:ext>
            </a:extLst>
          </p:cNvPr>
          <p:cNvSpPr/>
          <p:nvPr/>
        </p:nvSpPr>
        <p:spPr>
          <a:xfrm>
            <a:off x="13487399" y="7254957"/>
            <a:ext cx="3937153" cy="2921296"/>
          </a:xfrm>
          <a:prstGeom prst="roundRect">
            <a:avLst/>
          </a:prstGeom>
          <a:noFill/>
          <a:ln w="25400" cap="flat" cmpd="sng" algn="ctr">
            <a:solidFill>
              <a:srgbClr val="525252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76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  <a:sym typeface="Arial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780C948E-57B4-4A42-B84A-9220293CD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78"/>
          <a:stretch>
            <a:fillRect/>
          </a:stretch>
        </p:blipFill>
        <p:spPr bwMode="auto">
          <a:xfrm>
            <a:off x="1200888" y="7410369"/>
            <a:ext cx="3627907" cy="171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23D1D87-0730-45C7-AF4D-C3583F7FCC85}"/>
              </a:ext>
            </a:extLst>
          </p:cNvPr>
          <p:cNvSpPr/>
          <p:nvPr/>
        </p:nvSpPr>
        <p:spPr>
          <a:xfrm>
            <a:off x="1396099" y="9121213"/>
            <a:ext cx="38500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Монокристаллы 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CH</a:t>
            </a:r>
            <a:r>
              <a:rPr lang="en-US" sz="3200" kern="0" baseline="-250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</a:t>
            </a:r>
            <a:r>
              <a:rPr lang="en-US" sz="3200" kern="0" baseline="-250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PbI</a:t>
            </a:r>
            <a:r>
              <a:rPr lang="en-US" sz="3200" kern="0" baseline="-250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  <a:endParaRPr lang="ru-RU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3235DE0-7866-40EC-B4E0-15D45F6932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347" y="7726958"/>
            <a:ext cx="1365267" cy="1223051"/>
          </a:xfrm>
          <a:prstGeom prst="rect">
            <a:avLst/>
          </a:prstGeom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E23D1D87-0730-45C7-AF4D-C3583F7FCC85}"/>
              </a:ext>
            </a:extLst>
          </p:cNvPr>
          <p:cNvSpPr/>
          <p:nvPr/>
        </p:nvSpPr>
        <p:spPr>
          <a:xfrm>
            <a:off x="6868624" y="9121213"/>
            <a:ext cx="38500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Монокристалл 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CH</a:t>
            </a:r>
            <a:r>
              <a:rPr lang="en-US" sz="3200" kern="0" baseline="-250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</a:t>
            </a:r>
            <a:r>
              <a:rPr lang="en-US" sz="3200" kern="0" baseline="-250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PbBr</a:t>
            </a:r>
            <a:r>
              <a:rPr lang="en-US" sz="3200" kern="0" baseline="-250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  <a:endParaRPr lang="ru-RU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226665" y="7969151"/>
            <a:ext cx="9797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</a:t>
            </a:r>
            <a:r>
              <a:rPr lang="en-US" baseline="-25000" dirty="0"/>
              <a:t>3</a:t>
            </a:r>
            <a:r>
              <a:rPr lang="en-US" dirty="0"/>
              <a:t>NH</a:t>
            </a:r>
            <a:r>
              <a:rPr lang="en-US" baseline="-25000" dirty="0"/>
              <a:t>3</a:t>
            </a:r>
            <a:r>
              <a:rPr lang="en-US" baseline="30000" dirty="0"/>
              <a:t>+</a:t>
            </a:r>
            <a:endParaRPr lang="ru-RU" baseline="30000" dirty="0"/>
          </a:p>
        </p:txBody>
      </p:sp>
      <p:sp>
        <p:nvSpPr>
          <p:cNvPr id="26" name="TextBox 25"/>
          <p:cNvSpPr txBox="1"/>
          <p:nvPr/>
        </p:nvSpPr>
        <p:spPr>
          <a:xfrm>
            <a:off x="16309072" y="7576684"/>
            <a:ext cx="8359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Pb</a:t>
            </a:r>
            <a:endParaRPr lang="ru-RU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16331660" y="8443318"/>
            <a:ext cx="4323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  <a:endParaRPr lang="ru-RU" baseline="30000" dirty="0"/>
          </a:p>
        </p:txBody>
      </p:sp>
      <p:graphicFrame>
        <p:nvGraphicFramePr>
          <p:cNvPr id="39" name="Схема 38">
            <a:extLst>
              <a:ext uri="{FF2B5EF4-FFF2-40B4-BE49-F238E27FC236}">
                <a16:creationId xmlns:a16="http://schemas.microsoft.com/office/drawing/2014/main" id="{98BDD1A5-EFB9-4DFB-A945-D8ADF3E006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8577961"/>
              </p:ext>
            </p:extLst>
          </p:nvPr>
        </p:nvGraphicFramePr>
        <p:xfrm>
          <a:off x="625732" y="-1866900"/>
          <a:ext cx="17662268" cy="12591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69402" y="1815"/>
            <a:ext cx="10109200" cy="987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665"/>
              </a:lnSpc>
            </a:pPr>
            <a:r>
              <a:rPr lang="ru-RU" sz="6600" b="1" spc="5" dirty="0">
                <a:solidFill>
                  <a:srgbClr val="0070C0"/>
                </a:solidFill>
                <a:latin typeface="Tahoma"/>
                <a:cs typeface="Tahoma"/>
              </a:rPr>
              <a:t>Решение проблемы</a:t>
            </a:r>
            <a:endParaRPr sz="6600" dirty="0">
              <a:solidFill>
                <a:srgbClr val="0070C0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0205" y="1333500"/>
            <a:ext cx="5590038" cy="43088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180"/>
              </a:lnSpc>
            </a:pPr>
            <a:r>
              <a:rPr lang="ru-RU" sz="3600" b="1" spc="450" dirty="0">
                <a:solidFill>
                  <a:schemeClr val="tx2"/>
                </a:solidFill>
                <a:latin typeface="Tahoma"/>
                <a:cs typeface="Tahoma"/>
              </a:rPr>
              <a:t>Наименование продукта:</a:t>
            </a:r>
          </a:p>
          <a:p>
            <a:pPr marL="12700">
              <a:lnSpc>
                <a:spcPts val="4180"/>
              </a:lnSpc>
            </a:pPr>
            <a:r>
              <a:rPr lang="ru-RU" sz="36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Высокочувствительный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фотодетектор на основе монокристалла металл-органического перовскита</a:t>
            </a:r>
            <a:endParaRPr lang="ru-RU" sz="3600" b="1" spc="450" dirty="0">
              <a:solidFill>
                <a:schemeClr val="tx2"/>
              </a:solidFill>
              <a:latin typeface="Tahoma"/>
              <a:cs typeface="Tahoma"/>
            </a:endParaRPr>
          </a:p>
          <a:p>
            <a:pPr marL="584200" indent="-571500">
              <a:lnSpc>
                <a:spcPts val="4180"/>
              </a:lnSpc>
              <a:buFont typeface="Arial" panose="020B0604020202020204" pitchFamily="34" charset="0"/>
              <a:buChar char="•"/>
            </a:pPr>
            <a:endParaRPr lang="ru-RU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716251" y="533640"/>
            <a:ext cx="1657349" cy="102869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1" name="Picture 2" descr="E:\ПНИПУ\БОЛЬШАЯ РАЗВЕДКА\Шаблоны полиграфии\Логотипы\БР прозрачны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20800" y="190500"/>
            <a:ext cx="4047695" cy="1181004"/>
          </a:xfrm>
          <a:prstGeom prst="rect">
            <a:avLst/>
          </a:prstGeom>
          <a:noFill/>
        </p:spPr>
      </p:pic>
      <p:sp>
        <p:nvSpPr>
          <p:cNvPr id="13" name="object 3"/>
          <p:cNvSpPr/>
          <p:nvPr/>
        </p:nvSpPr>
        <p:spPr>
          <a:xfrm>
            <a:off x="0" y="1"/>
            <a:ext cx="552449" cy="10286999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400740"/>
              </p:ext>
            </p:extLst>
          </p:nvPr>
        </p:nvGraphicFramePr>
        <p:xfrm>
          <a:off x="1524000" y="5084934"/>
          <a:ext cx="3769435" cy="3047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CorelDRAW" r:id="rId6" imgW="5894640" imgH="4780080" progId="CorelDraw.Graphic.20">
                  <p:embed/>
                </p:oleObj>
              </mc:Choice>
              <mc:Fallback>
                <p:oleObj name="CorelDRAW" r:id="rId6" imgW="5894640" imgH="4780080" progId="CorelDraw.Graphic.20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4000" y="5084934"/>
                        <a:ext cx="3769435" cy="30476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620199" y="8203138"/>
            <a:ext cx="33071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Схематическое изображение предлагаемого в проекте продукта</a:t>
            </a:r>
          </a:p>
        </p:txBody>
      </p:sp>
      <p:sp>
        <p:nvSpPr>
          <p:cNvPr id="18" name="object 4"/>
          <p:cNvSpPr txBox="1"/>
          <p:nvPr/>
        </p:nvSpPr>
        <p:spPr>
          <a:xfrm>
            <a:off x="7034400" y="1673719"/>
            <a:ext cx="9888659" cy="16158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180"/>
              </a:lnSpc>
            </a:pPr>
            <a:r>
              <a:rPr lang="ru-RU" sz="3600" b="1" spc="450" dirty="0">
                <a:solidFill>
                  <a:schemeClr val="tx2"/>
                </a:solidFill>
                <a:latin typeface="Tahoma"/>
                <a:cs typeface="Tahoma"/>
              </a:rPr>
              <a:t>Общие характеристики</a:t>
            </a:r>
          </a:p>
          <a:p>
            <a:pPr marL="584200" indent="-571500">
              <a:lnSpc>
                <a:spcPts val="418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чувствительность до 950 А/Вт;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84200" indent="-571500">
              <a:lnSpc>
                <a:spcPts val="418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Широкий диапазон отклика (275 – 790 </a:t>
            </a:r>
            <a:r>
              <a:rPr lang="ru-RU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нм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9" name="object 4"/>
          <p:cNvSpPr txBox="1"/>
          <p:nvPr/>
        </p:nvSpPr>
        <p:spPr>
          <a:xfrm>
            <a:off x="7063307" y="5972067"/>
            <a:ext cx="11205643" cy="32316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180"/>
              </a:lnSpc>
            </a:pPr>
            <a:r>
              <a:rPr lang="ru-RU" sz="3600" b="1" spc="450" dirty="0">
                <a:solidFill>
                  <a:schemeClr val="tx2"/>
                </a:solidFill>
                <a:latin typeface="Tahoma"/>
                <a:cs typeface="Tahoma"/>
              </a:rPr>
              <a:t>Стадия разработки продукта:</a:t>
            </a:r>
          </a:p>
          <a:p>
            <a:pPr marL="12700">
              <a:lnSpc>
                <a:spcPts val="4180"/>
              </a:lnSpc>
            </a:pP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Синтезированы монокристаллы перовскита, проведены первые исследования характеристик фототока, создан лабораторный прототип, проведены первые измерения характеристик лабораторного прототипа.</a:t>
            </a:r>
          </a:p>
          <a:p>
            <a:pPr marL="12700">
              <a:lnSpc>
                <a:spcPts val="4180"/>
              </a:lnSpc>
            </a:pPr>
            <a:endParaRPr lang="ru-RU" sz="3600" b="1" spc="450" dirty="0">
              <a:solidFill>
                <a:schemeClr val="tx2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23289" y="190500"/>
            <a:ext cx="10887711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7200"/>
              </a:lnSpc>
            </a:pPr>
            <a:r>
              <a:rPr lang="ru-RU" sz="6600" b="1" spc="200" dirty="0">
                <a:solidFill>
                  <a:srgbClr val="0070C0"/>
                </a:solidFill>
                <a:latin typeface="Tahoma"/>
                <a:cs typeface="Tahoma"/>
              </a:rPr>
              <a:t>Рынок и потребители</a:t>
            </a:r>
            <a:endParaRPr sz="6600" dirty="0">
              <a:solidFill>
                <a:srgbClr val="0070C0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2527" y="1272768"/>
            <a:ext cx="2883535" cy="685165"/>
          </a:xfrm>
          <a:custGeom>
            <a:avLst/>
            <a:gdLst/>
            <a:ahLst/>
            <a:cxnLst/>
            <a:rect l="l" t="t" r="r" b="b"/>
            <a:pathLst>
              <a:path w="2883535" h="685165">
                <a:moveTo>
                  <a:pt x="2541115" y="684745"/>
                </a:moveTo>
                <a:lnTo>
                  <a:pt x="2491643" y="681251"/>
                </a:lnTo>
                <a:lnTo>
                  <a:pt x="2444327" y="671084"/>
                </a:lnTo>
                <a:lnTo>
                  <a:pt x="2399664" y="654716"/>
                </a:lnTo>
                <a:lnTo>
                  <a:pt x="2358152" y="632619"/>
                </a:lnTo>
                <a:lnTo>
                  <a:pt x="2320288" y="605266"/>
                </a:lnTo>
                <a:lnTo>
                  <a:pt x="2286569" y="573127"/>
                </a:lnTo>
                <a:lnTo>
                  <a:pt x="2257493" y="536676"/>
                </a:lnTo>
                <a:lnTo>
                  <a:pt x="2233558" y="496385"/>
                </a:lnTo>
                <a:lnTo>
                  <a:pt x="2215260" y="452725"/>
                </a:lnTo>
                <a:lnTo>
                  <a:pt x="2203098" y="406168"/>
                </a:lnTo>
                <a:lnTo>
                  <a:pt x="0" y="406168"/>
                </a:lnTo>
                <a:lnTo>
                  <a:pt x="0" y="278576"/>
                </a:lnTo>
                <a:lnTo>
                  <a:pt x="2200972" y="278576"/>
                </a:lnTo>
                <a:lnTo>
                  <a:pt x="2206543" y="255253"/>
                </a:lnTo>
                <a:lnTo>
                  <a:pt x="2222239" y="210490"/>
                </a:lnTo>
                <a:lnTo>
                  <a:pt x="2243623" y="168661"/>
                </a:lnTo>
                <a:lnTo>
                  <a:pt x="2270237" y="130277"/>
                </a:lnTo>
                <a:lnTo>
                  <a:pt x="2301621" y="95848"/>
                </a:lnTo>
                <a:lnTo>
                  <a:pt x="2337317" y="65885"/>
                </a:lnTo>
                <a:lnTo>
                  <a:pt x="2376865" y="40898"/>
                </a:lnTo>
                <a:lnTo>
                  <a:pt x="2419806" y="21398"/>
                </a:lnTo>
                <a:lnTo>
                  <a:pt x="2465681" y="7894"/>
                </a:lnTo>
                <a:lnTo>
                  <a:pt x="2514030" y="898"/>
                </a:lnTo>
                <a:lnTo>
                  <a:pt x="2538989" y="0"/>
                </a:lnTo>
                <a:lnTo>
                  <a:pt x="2567387" y="1133"/>
                </a:lnTo>
                <a:lnTo>
                  <a:pt x="2622117" y="9940"/>
                </a:lnTo>
                <a:lnTo>
                  <a:pt x="2673518" y="26880"/>
                </a:lnTo>
                <a:lnTo>
                  <a:pt x="2720900" y="51253"/>
                </a:lnTo>
                <a:lnTo>
                  <a:pt x="2763577" y="82356"/>
                </a:lnTo>
                <a:lnTo>
                  <a:pt x="2800857" y="119488"/>
                </a:lnTo>
                <a:lnTo>
                  <a:pt x="2832054" y="161947"/>
                </a:lnTo>
                <a:lnTo>
                  <a:pt x="2856477" y="209032"/>
                </a:lnTo>
                <a:lnTo>
                  <a:pt x="2873438" y="260039"/>
                </a:lnTo>
                <a:lnTo>
                  <a:pt x="2882249" y="314269"/>
                </a:lnTo>
                <a:lnTo>
                  <a:pt x="2883383" y="342372"/>
                </a:lnTo>
                <a:lnTo>
                  <a:pt x="2882250" y="370476"/>
                </a:lnTo>
                <a:lnTo>
                  <a:pt x="2873446" y="424705"/>
                </a:lnTo>
                <a:lnTo>
                  <a:pt x="2856510" y="475713"/>
                </a:lnTo>
                <a:lnTo>
                  <a:pt x="2832145" y="522797"/>
                </a:lnTo>
                <a:lnTo>
                  <a:pt x="2801051" y="565256"/>
                </a:lnTo>
                <a:lnTo>
                  <a:pt x="2763930" y="602388"/>
                </a:lnTo>
                <a:lnTo>
                  <a:pt x="2721484" y="633491"/>
                </a:lnTo>
                <a:lnTo>
                  <a:pt x="2674414" y="657864"/>
                </a:lnTo>
                <a:lnTo>
                  <a:pt x="2623422" y="674805"/>
                </a:lnTo>
                <a:lnTo>
                  <a:pt x="2569210" y="683611"/>
                </a:lnTo>
                <a:lnTo>
                  <a:pt x="2541115" y="684745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9" name="Picture 2" descr="E:\ПНИПУ\БОЛЬШАЯ РАЗВЕДКА\Шаблоны полиграфии\Логотипы\БР прозрачн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35200" y="190500"/>
            <a:ext cx="3133295" cy="914208"/>
          </a:xfrm>
          <a:prstGeom prst="rect">
            <a:avLst/>
          </a:prstGeom>
          <a:noFill/>
        </p:spPr>
      </p:pic>
      <p:sp>
        <p:nvSpPr>
          <p:cNvPr id="10" name="object 3"/>
          <p:cNvSpPr/>
          <p:nvPr/>
        </p:nvSpPr>
        <p:spPr>
          <a:xfrm>
            <a:off x="0" y="1"/>
            <a:ext cx="552449" cy="10286999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Таблица 21">
            <a:extLst>
              <a:ext uri="{FF2B5EF4-FFF2-40B4-BE49-F238E27FC236}">
                <a16:creationId xmlns:a16="http://schemas.microsoft.com/office/drawing/2014/main" id="{1F65B2C8-3553-4A9D-B3DB-9948EF344A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750046"/>
              </p:ext>
            </p:extLst>
          </p:nvPr>
        </p:nvGraphicFramePr>
        <p:xfrm>
          <a:off x="652016" y="6669407"/>
          <a:ext cx="9558784" cy="3161771"/>
        </p:xfrm>
        <a:graphic>
          <a:graphicData uri="http://schemas.openxmlformats.org/drawingml/2006/table">
            <a:tbl>
              <a:tblPr firstRow="1" bandRow="1"/>
              <a:tblGrid>
                <a:gridCol w="6631045">
                  <a:extLst>
                    <a:ext uri="{9D8B030D-6E8A-4147-A177-3AD203B41FA5}">
                      <a16:colId xmlns:a16="http://schemas.microsoft.com/office/drawing/2014/main" val="3026072831"/>
                    </a:ext>
                  </a:extLst>
                </a:gridCol>
                <a:gridCol w="2927739">
                  <a:extLst>
                    <a:ext uri="{9D8B030D-6E8A-4147-A177-3AD203B41FA5}">
                      <a16:colId xmlns:a16="http://schemas.microsoft.com/office/drawing/2014/main" val="356304371"/>
                    </a:ext>
                  </a:extLst>
                </a:gridCol>
              </a:tblGrid>
              <a:tr h="533044"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Расшифровка: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2BC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en-US" sz="2400" b="1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CAGR, %</a:t>
                      </a:r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2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230203"/>
                  </a:ext>
                </a:extLst>
              </a:tr>
              <a:tr h="821053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Мировой рынок фотодетекторов</a:t>
                      </a:r>
                      <a:endParaRPr lang="en-US" sz="2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2B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2400" b="0" i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2400" b="1" i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8.7</a:t>
                      </a:r>
                      <a:endParaRPr lang="ru-RU" sz="2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2B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063731"/>
                  </a:ext>
                </a:extLst>
              </a:tr>
              <a:tr h="848717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Объем рынка устройств на основе перовскитов </a:t>
                      </a:r>
                      <a:endParaRPr lang="en-US" sz="2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2B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2400" b="1" i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34.0</a:t>
                      </a:r>
                      <a:endParaRPr lang="ru-RU" sz="2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2B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444173"/>
                  </a:ext>
                </a:extLst>
              </a:tr>
              <a:tr h="958957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Достижимый объем продаж устройств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2B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endParaRPr lang="ru-RU" sz="2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2B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289724"/>
                  </a:ext>
                </a:extLst>
              </a:tr>
            </a:tbl>
          </a:graphicData>
        </a:graphic>
      </p:graphicFrame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EBA6AEF-BDE3-41AF-8949-1414A5F39278}"/>
              </a:ext>
            </a:extLst>
          </p:cNvPr>
          <p:cNvGrpSpPr/>
          <p:nvPr/>
        </p:nvGrpSpPr>
        <p:grpSpPr>
          <a:xfrm>
            <a:off x="1077232" y="1039869"/>
            <a:ext cx="5179340" cy="4893762"/>
            <a:chOff x="6843712" y="519672"/>
            <a:chExt cx="4508500" cy="4518025"/>
          </a:xfrm>
        </p:grpSpPr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294A493E-B6CD-4431-A5F5-BC2BEF52EFED}"/>
                </a:ext>
              </a:extLst>
            </p:cNvPr>
            <p:cNvSpPr/>
            <p:nvPr/>
          </p:nvSpPr>
          <p:spPr>
            <a:xfrm>
              <a:off x="6843712" y="519672"/>
              <a:ext cx="4508500" cy="45085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C64207DC-3C1B-41FF-9B7A-5883C6ED1F1A}"/>
                </a:ext>
              </a:extLst>
            </p:cNvPr>
            <p:cNvSpPr/>
            <p:nvPr/>
          </p:nvSpPr>
          <p:spPr>
            <a:xfrm>
              <a:off x="7374725" y="1572184"/>
              <a:ext cx="3446463" cy="344646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B288F3A3-A007-48E5-8E81-2422D7BCCABE}"/>
                </a:ext>
              </a:extLst>
            </p:cNvPr>
            <p:cNvSpPr/>
            <p:nvPr/>
          </p:nvSpPr>
          <p:spPr>
            <a:xfrm>
              <a:off x="8131494" y="3104770"/>
              <a:ext cx="1932927" cy="193292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56FEF7B-AAB8-453A-81FD-18DD8231C03E}"/>
                </a:ext>
              </a:extLst>
            </p:cNvPr>
            <p:cNvSpPr txBox="1"/>
            <p:nvPr/>
          </p:nvSpPr>
          <p:spPr>
            <a:xfrm>
              <a:off x="8312347" y="790132"/>
              <a:ext cx="1571222" cy="653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3.2  </a:t>
              </a:r>
              <a:r>
                <a:rPr lang="ru-RU" sz="2000" b="1" dirty="0"/>
                <a:t>Млрд. </a:t>
              </a:r>
              <a:r>
                <a:rPr lang="en-US" sz="2000" b="1" dirty="0"/>
                <a:t>$</a:t>
              </a:r>
            </a:p>
            <a:p>
              <a:pPr algn="ctr"/>
              <a:r>
                <a:rPr lang="en-US" sz="2000" b="1" dirty="0"/>
                <a:t>TAM</a:t>
              </a:r>
              <a:endParaRPr lang="ru-RU" sz="2000" b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B343188-E9BF-4A37-B5F8-793B04F02198}"/>
                </a:ext>
              </a:extLst>
            </p:cNvPr>
            <p:cNvSpPr txBox="1"/>
            <p:nvPr/>
          </p:nvSpPr>
          <p:spPr>
            <a:xfrm>
              <a:off x="8312347" y="2127591"/>
              <a:ext cx="1571222" cy="653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450.1 </a:t>
              </a:r>
              <a:r>
                <a:rPr lang="ru-RU" sz="2000" b="1" dirty="0"/>
                <a:t>Млн. </a:t>
              </a:r>
              <a:r>
                <a:rPr lang="en-US" sz="2000" b="1" dirty="0"/>
                <a:t>$</a:t>
              </a:r>
              <a:endParaRPr lang="ru-RU" sz="2000" b="1" dirty="0"/>
            </a:p>
            <a:p>
              <a:pPr algn="ctr"/>
              <a:r>
                <a:rPr lang="en-US" sz="2000" b="1" dirty="0"/>
                <a:t>SAM</a:t>
              </a:r>
              <a:endParaRPr lang="ru-RU" sz="2000" b="1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DDBD21-7516-4E97-BCC2-80A1DD272FE1}"/>
                </a:ext>
              </a:extLst>
            </p:cNvPr>
            <p:cNvSpPr txBox="1"/>
            <p:nvPr/>
          </p:nvSpPr>
          <p:spPr>
            <a:xfrm>
              <a:off x="8347397" y="3761341"/>
              <a:ext cx="1571222" cy="653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45 </a:t>
              </a:r>
              <a:r>
                <a:rPr lang="ru-RU" sz="2000" b="1" dirty="0"/>
                <a:t>Млн. </a:t>
              </a:r>
              <a:r>
                <a:rPr lang="en-US" sz="2000" b="1" dirty="0"/>
                <a:t>$</a:t>
              </a:r>
            </a:p>
            <a:p>
              <a:pPr algn="ctr"/>
              <a:r>
                <a:rPr lang="en-US" sz="2000" b="1" dirty="0"/>
                <a:t>SOM</a:t>
              </a:r>
              <a:r>
                <a:rPr lang="ru-RU" sz="2000" b="1" dirty="0"/>
                <a:t>*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D87AE7A-AB74-4082-BE29-2B4341BE3488}"/>
              </a:ext>
            </a:extLst>
          </p:cNvPr>
          <p:cNvSpPr txBox="1"/>
          <p:nvPr/>
        </p:nvSpPr>
        <p:spPr>
          <a:xfrm>
            <a:off x="552449" y="6007592"/>
            <a:ext cx="11258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*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SOM = </a:t>
            </a:r>
            <a:r>
              <a:rPr lang="ru-RU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10% (заинтересованность в продукте) х 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SAM</a:t>
            </a:r>
            <a:endParaRPr lang="ru-RU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31" name="Таблица 6">
            <a:extLst>
              <a:ext uri="{FF2B5EF4-FFF2-40B4-BE49-F238E27FC236}">
                <a16:creationId xmlns:a16="http://schemas.microsoft.com/office/drawing/2014/main" id="{AB1B1262-AC90-4203-8CF8-050802EFCF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4071676"/>
              </p:ext>
            </p:extLst>
          </p:nvPr>
        </p:nvGraphicFramePr>
        <p:xfrm>
          <a:off x="7072774" y="1332822"/>
          <a:ext cx="4488492" cy="3134058"/>
        </p:xfrm>
        <a:graphic>
          <a:graphicData uri="http://schemas.openxmlformats.org/drawingml/2006/table">
            <a:tbl>
              <a:tblPr firstRow="1" bandRow="1"/>
              <a:tblGrid>
                <a:gridCol w="4488492">
                  <a:extLst>
                    <a:ext uri="{9D8B030D-6E8A-4147-A177-3AD203B41FA5}">
                      <a16:colId xmlns:a16="http://schemas.microsoft.com/office/drawing/2014/main" val="3068794079"/>
                    </a:ext>
                  </a:extLst>
                </a:gridCol>
              </a:tblGrid>
              <a:tr h="1305258"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3200" b="1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Основные игроки на рынке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3200" b="1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фотодекторов</a:t>
                      </a:r>
                      <a:endParaRPr lang="ru-RU" sz="3200" b="1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2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171331"/>
                  </a:ext>
                </a:extLst>
              </a:tr>
              <a:tr h="453733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en-US" sz="2400" b="0" i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Hamamatsu Photonics KK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2B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966321"/>
                  </a:ext>
                </a:extLst>
              </a:tr>
              <a:tr h="453733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Panasonic Corporation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2B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437536"/>
                  </a:ext>
                </a:extLst>
              </a:tr>
              <a:tr h="453733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ROHM Co., Ltd.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2B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234858"/>
                  </a:ext>
                </a:extLst>
              </a:tr>
              <a:tr h="453733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Vishay </a:t>
                      </a:r>
                      <a:r>
                        <a:rPr lang="en-US" sz="2400" b="0" i="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Intertechnology</a:t>
                      </a:r>
                      <a:r>
                        <a:rPr lang="en-US" sz="2400" b="0" i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Inc.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2B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955691"/>
                  </a:ext>
                </a:extLst>
              </a:tr>
            </a:tbl>
          </a:graphicData>
        </a:graphic>
      </p:graphicFrame>
      <p:graphicFrame>
        <p:nvGraphicFramePr>
          <p:cNvPr id="34" name="Таблица 6">
            <a:extLst>
              <a:ext uri="{FF2B5EF4-FFF2-40B4-BE49-F238E27FC236}">
                <a16:creationId xmlns:a16="http://schemas.microsoft.com/office/drawing/2014/main" id="{E60BA14A-7599-4AB2-87B0-1AEC4BDF01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8387346"/>
              </p:ext>
            </p:extLst>
          </p:nvPr>
        </p:nvGraphicFramePr>
        <p:xfrm>
          <a:off x="12645439" y="1288733"/>
          <a:ext cx="5179340" cy="313405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5179340">
                  <a:extLst>
                    <a:ext uri="{9D8B030D-6E8A-4147-A177-3AD203B41FA5}">
                      <a16:colId xmlns:a16="http://schemas.microsoft.com/office/drawing/2014/main" val="3068794079"/>
                    </a:ext>
                  </a:extLst>
                </a:gridCol>
              </a:tblGrid>
              <a:tr h="1305258">
                <a:tc>
                  <a:txBody>
                    <a:bodyPr/>
                    <a:lstStyle/>
                    <a:p>
                      <a:r>
                        <a:rPr lang="ru-RU" sz="3200" dirty="0"/>
                        <a:t>Основные игроки на рынке</a:t>
                      </a:r>
                      <a:r>
                        <a:rPr lang="en-US" sz="3200" dirty="0"/>
                        <a:t> </a:t>
                      </a:r>
                      <a:r>
                        <a:rPr lang="ru-RU" sz="3200" dirty="0" err="1"/>
                        <a:t>перовскитных</a:t>
                      </a:r>
                      <a:r>
                        <a:rPr lang="ru-RU" sz="3200" dirty="0"/>
                        <a:t> устройств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171331"/>
                  </a:ext>
                </a:extLst>
              </a:tr>
              <a:tr h="453733">
                <a:tc>
                  <a:txBody>
                    <a:bodyPr/>
                    <a:lstStyle/>
                    <a:p>
                      <a:r>
                        <a:rPr lang="en-US" sz="2400" b="0" kern="1200" dirty="0" err="1">
                          <a:solidFill>
                            <a:srgbClr val="000000"/>
                          </a:solidFill>
                          <a:effectLst/>
                        </a:rPr>
                        <a:t>Saule</a:t>
                      </a: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</a:rPr>
                        <a:t> Technologies</a:t>
                      </a:r>
                      <a:endParaRPr lang="en-US" sz="2400" b="0" i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2966321"/>
                  </a:ext>
                </a:extLst>
              </a:tr>
              <a:tr h="453733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</a:rPr>
                        <a:t>Fraunhofer ISE</a:t>
                      </a:r>
                      <a:endParaRPr lang="en-US" sz="2400" b="0" i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0437536"/>
                  </a:ext>
                </a:extLst>
              </a:tr>
              <a:tr h="427768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</a:rPr>
                        <a:t>Oxford PV</a:t>
                      </a:r>
                      <a:endParaRPr lang="en-US" sz="2400" b="0" i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3234858"/>
                  </a:ext>
                </a:extLst>
              </a:tr>
              <a:tr h="453733">
                <a:tc>
                  <a:txBody>
                    <a:bodyPr/>
                    <a:lstStyle/>
                    <a:p>
                      <a:r>
                        <a:rPr lang="en-US" sz="2400" b="0" kern="1200" dirty="0" err="1">
                          <a:solidFill>
                            <a:srgbClr val="000000"/>
                          </a:solidFill>
                          <a:effectLst/>
                        </a:rPr>
                        <a:t>IDTechEx</a:t>
                      </a: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</a:rPr>
                        <a:t> Ltd</a:t>
                      </a:r>
                      <a:endParaRPr lang="en-US" sz="2400" b="0" i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955691"/>
                  </a:ext>
                </a:extLst>
              </a:tr>
            </a:tbl>
          </a:graphicData>
        </a:graphic>
      </p:graphicFrame>
      <p:graphicFrame>
        <p:nvGraphicFramePr>
          <p:cNvPr id="35" name="Объект 8">
            <a:extLst>
              <a:ext uri="{FF2B5EF4-FFF2-40B4-BE49-F238E27FC236}">
                <a16:creationId xmlns:a16="http://schemas.microsoft.com/office/drawing/2014/main" id="{EFD76C4E-D509-4566-8F38-FC77AE4E35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620316"/>
              </p:ext>
            </p:extLst>
          </p:nvPr>
        </p:nvGraphicFramePr>
        <p:xfrm>
          <a:off x="9296400" y="4216080"/>
          <a:ext cx="10058400" cy="6490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7886" y="0"/>
            <a:ext cx="17760315" cy="10287000"/>
          </a:xfrm>
          <a:custGeom>
            <a:avLst/>
            <a:gdLst/>
            <a:ahLst/>
            <a:cxnLst/>
            <a:rect l="l" t="t" r="r" b="b"/>
            <a:pathLst>
              <a:path w="17760315" h="10287000">
                <a:moveTo>
                  <a:pt x="0" y="0"/>
                </a:moveTo>
                <a:lnTo>
                  <a:pt x="17760111" y="0"/>
                </a:lnTo>
                <a:lnTo>
                  <a:pt x="17760111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70C0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4160" y="319537"/>
            <a:ext cx="16303501" cy="976365"/>
          </a:xfrm>
          <a:prstGeom prst="rect">
            <a:avLst/>
          </a:prstGeom>
        </p:spPr>
        <p:txBody>
          <a:bodyPr vert="horz" wrap="square" lIns="0" tIns="141422" rIns="0" bIns="0" rtlCol="0">
            <a:spAutoFit/>
          </a:bodyPr>
          <a:lstStyle/>
          <a:p>
            <a:pPr marL="801370">
              <a:lnSpc>
                <a:spcPts val="6490"/>
              </a:lnSpc>
            </a:pPr>
            <a:r>
              <a:rPr lang="ru-RU" spc="265" dirty="0">
                <a:solidFill>
                  <a:srgbClr val="0070C0"/>
                </a:solidFill>
                <a:latin typeface="Tahoma"/>
                <a:cs typeface="Tahoma"/>
              </a:rPr>
              <a:t>Конкурентные преимущества</a:t>
            </a:r>
            <a:endParaRPr dirty="0">
              <a:solidFill>
                <a:srgbClr val="0070C0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375237" cy="10286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528320" cy="10287000"/>
          </a:xfrm>
          <a:custGeom>
            <a:avLst/>
            <a:gdLst/>
            <a:ahLst/>
            <a:cxnLst/>
            <a:rect l="l" t="t" r="r" b="b"/>
            <a:pathLst>
              <a:path w="528320" h="10287000">
                <a:moveTo>
                  <a:pt x="0" y="10287000"/>
                </a:moveTo>
                <a:lnTo>
                  <a:pt x="0" y="0"/>
                </a:lnTo>
                <a:lnTo>
                  <a:pt x="527886" y="0"/>
                </a:lnTo>
                <a:lnTo>
                  <a:pt x="527886" y="10287000"/>
                </a:lnTo>
                <a:lnTo>
                  <a:pt x="0" y="10287000"/>
                </a:lnTo>
              </a:path>
            </a:pathLst>
          </a:custGeom>
          <a:solidFill>
            <a:srgbClr val="42B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7"/>
          </p:nvPr>
        </p:nvSpPr>
        <p:spPr>
          <a:xfrm>
            <a:off x="13881305" y="9669780"/>
            <a:ext cx="4206240" cy="514350"/>
          </a:xfrm>
        </p:spPr>
        <p:txBody>
          <a:bodyPr/>
          <a:lstStyle/>
          <a:p>
            <a:fld id="{B6F15528-21DE-4FAA-801E-634DDDAF4B2B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15" name="Picture 2" descr="E:\ПНИПУ\БОЛЬШАЯ РАЗВЕДКА\Шаблоны полиграфии\Логотипы\БР прозрачн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05645" y="190500"/>
            <a:ext cx="1762850" cy="514350"/>
          </a:xfrm>
          <a:prstGeom prst="rect">
            <a:avLst/>
          </a:prstGeom>
          <a:noFill/>
        </p:spPr>
      </p:pic>
      <p:sp>
        <p:nvSpPr>
          <p:cNvPr id="16" name="object 3"/>
          <p:cNvSpPr/>
          <p:nvPr/>
        </p:nvSpPr>
        <p:spPr>
          <a:xfrm>
            <a:off x="0" y="1"/>
            <a:ext cx="552449" cy="10286999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738221"/>
              </p:ext>
            </p:extLst>
          </p:nvPr>
        </p:nvGraphicFramePr>
        <p:xfrm>
          <a:off x="687618" y="1860981"/>
          <a:ext cx="16990784" cy="8220279"/>
        </p:xfrm>
        <a:graphic>
          <a:graphicData uri="http://schemas.openxmlformats.org/drawingml/2006/table">
            <a:tbl>
              <a:tblPr firstRow="1" bandRow="1">
                <a:solidFill>
                  <a:srgbClr val="0070C0"/>
                </a:solidFill>
                <a:tableStyleId>{69CF1AB2-1976-4502-BF36-3FF5EA218861}</a:tableStyleId>
              </a:tblPr>
              <a:tblGrid>
                <a:gridCol w="4247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7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76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476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3917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Характеристики продукта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Наша разработка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Перовскитный</a:t>
                      </a:r>
                      <a:r>
                        <a:rPr lang="ru-RU" sz="2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фотодетектор на основе поликристаллической пленки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Кремниевые </a:t>
                      </a:r>
                      <a:r>
                        <a:rPr lang="ru-RU" sz="24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фотодететоры</a:t>
                      </a:r>
                      <a:endParaRPr lang="ru-RU" sz="2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3701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Чувствительность 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(</a:t>
                      </a:r>
                      <a:r>
                        <a:rPr lang="en-US" sz="2400" dirty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</a:t>
                      </a:r>
                      <a:r>
                        <a:rPr lang="ru-RU" sz="2400" dirty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), А/Вт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950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320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 – 60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3701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Диапазон отклика, </a:t>
                      </a:r>
                      <a:r>
                        <a:rPr lang="ru-RU" sz="2400" dirty="0" err="1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нм</a:t>
                      </a:r>
                      <a:endParaRPr lang="ru-RU" sz="2400" dirty="0">
                        <a:solidFill>
                          <a:schemeClr val="dk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275 – 790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400 – 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400 – 1000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0009715"/>
                  </a:ext>
                </a:extLst>
              </a:tr>
              <a:tr h="1893701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Стоимость, </a:t>
                      </a:r>
                      <a:r>
                        <a:rPr lang="ru-RU" sz="24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за единицу товара</a:t>
                      </a:r>
                      <a:r>
                        <a:rPr lang="ru-RU" sz="2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Около</a:t>
                      </a:r>
                      <a:r>
                        <a:rPr lang="ru-RU" sz="24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7 – 335 </a:t>
                      </a:r>
                      <a:r>
                        <a:rPr lang="en-US" sz="24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$</a:t>
                      </a:r>
                      <a:endParaRPr lang="ru-RU" sz="2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Около</a:t>
                      </a:r>
                      <a:r>
                        <a:rPr lang="ru-RU" sz="24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7 – 335 </a:t>
                      </a:r>
                      <a:r>
                        <a:rPr lang="en-US" sz="24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$</a:t>
                      </a:r>
                      <a:endParaRPr lang="ru-RU" sz="2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ru-RU" sz="2400" dirty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От 14 до 671$</a:t>
                      </a: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50286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335573498"/>
              </p:ext>
            </p:extLst>
          </p:nvPr>
        </p:nvGraphicFramePr>
        <p:xfrm>
          <a:off x="1294980" y="673099"/>
          <a:ext cx="15600831" cy="8128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41999A-65A7-4B60-A4C6-F5BDCA0554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01" y="5874404"/>
            <a:ext cx="2179634" cy="28984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1103B2-3E23-4EF0-9859-35680B1B4F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6233" y="5767325"/>
            <a:ext cx="2463071" cy="10420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466155" y="4420034"/>
            <a:ext cx="88357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2020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2841447" y="4375866"/>
            <a:ext cx="88357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45257" y="729734"/>
            <a:ext cx="18282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Создание научно-учебной группы (НУГ), создание сайта НУГ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4136" y="732705"/>
            <a:ext cx="3033012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spc="-39" dirty="0">
                <a:solidFill>
                  <a:schemeClr val="dk1"/>
                </a:solidFill>
                <a:latin typeface="Calibri" panose="020F0502020204030204" pitchFamily="34" charset="0"/>
              </a:rPr>
              <a:t>Статья </a:t>
            </a:r>
            <a:r>
              <a:rPr lang="en-US" sz="2400" spc="-39" dirty="0">
                <a:solidFill>
                  <a:schemeClr val="dk1"/>
                </a:solidFill>
                <a:latin typeface="Calibri" panose="020F0502020204030204" pitchFamily="34" charset="0"/>
              </a:rPr>
              <a:t>Infrared Spectra of the CH</a:t>
            </a:r>
            <a:r>
              <a:rPr lang="en-US" sz="2400" spc="-39" baseline="-25000" dirty="0">
                <a:solidFill>
                  <a:schemeClr val="dk1"/>
                </a:solidFill>
                <a:latin typeface="Calibri" panose="020F0502020204030204" pitchFamily="34" charset="0"/>
              </a:rPr>
              <a:t>3</a:t>
            </a:r>
            <a:r>
              <a:rPr lang="en-US" sz="2400" spc="-39" dirty="0">
                <a:solidFill>
                  <a:schemeClr val="dk1"/>
                </a:solidFill>
                <a:latin typeface="Calibri" panose="020F0502020204030204" pitchFamily="34" charset="0"/>
              </a:rPr>
              <a:t>NH</a:t>
            </a:r>
            <a:r>
              <a:rPr lang="en-US" sz="2400" spc="-39" baseline="-25000" dirty="0">
                <a:solidFill>
                  <a:schemeClr val="dk1"/>
                </a:solidFill>
                <a:latin typeface="Calibri" panose="020F0502020204030204" pitchFamily="34" charset="0"/>
              </a:rPr>
              <a:t>3</a:t>
            </a:r>
            <a:r>
              <a:rPr lang="en-US" sz="2400" spc="-39" dirty="0">
                <a:solidFill>
                  <a:schemeClr val="dk1"/>
                </a:solidFill>
                <a:latin typeface="Calibri" panose="020F0502020204030204" pitchFamily="34" charset="0"/>
              </a:rPr>
              <a:t>PbI</a:t>
            </a:r>
            <a:r>
              <a:rPr lang="en-US" sz="2400" spc="-39" baseline="-25000" dirty="0">
                <a:solidFill>
                  <a:schemeClr val="dk1"/>
                </a:solidFill>
                <a:latin typeface="Calibri" panose="020F0502020204030204" pitchFamily="34" charset="0"/>
              </a:rPr>
              <a:t>3</a:t>
            </a:r>
            <a:r>
              <a:rPr lang="en-US" sz="2400" spc="-39" dirty="0">
                <a:solidFill>
                  <a:schemeClr val="dk1"/>
                </a:solidFill>
                <a:latin typeface="Calibri" panose="020F0502020204030204" pitchFamily="34" charset="0"/>
              </a:rPr>
              <a:t> Hybrid </a:t>
            </a:r>
            <a:r>
              <a:rPr lang="en-US" sz="2400" spc="-39" dirty="0" err="1">
                <a:solidFill>
                  <a:schemeClr val="dk1"/>
                </a:solidFill>
                <a:latin typeface="Calibri" panose="020F0502020204030204" pitchFamily="34" charset="0"/>
              </a:rPr>
              <a:t>Perovskite</a:t>
            </a:r>
            <a:r>
              <a:rPr lang="en-US" sz="2400" spc="-39" dirty="0">
                <a:solidFill>
                  <a:schemeClr val="dk1"/>
                </a:solidFill>
                <a:latin typeface="Calibri" panose="020F0502020204030204" pitchFamily="34" charset="0"/>
              </a:rPr>
              <a:t>: Signatures of Phase Transitions and of Organic </a:t>
            </a:r>
            <a:r>
              <a:rPr lang="en-US" sz="2400" spc="-39" dirty="0" err="1">
                <a:solidFill>
                  <a:schemeClr val="dk1"/>
                </a:solidFill>
                <a:latin typeface="Calibri" panose="020F0502020204030204" pitchFamily="34" charset="0"/>
              </a:rPr>
              <a:t>Cation</a:t>
            </a:r>
            <a:r>
              <a:rPr lang="en-US" sz="2400" spc="-39" dirty="0">
                <a:solidFill>
                  <a:schemeClr val="dk1"/>
                </a:solidFill>
                <a:latin typeface="Calibri" panose="020F0502020204030204" pitchFamily="34" charset="0"/>
              </a:rPr>
              <a:t> Dynamics</a:t>
            </a:r>
          </a:p>
          <a:p>
            <a:pPr lvl="0"/>
            <a:r>
              <a:rPr lang="en-US" sz="1350" spc="-39" dirty="0">
                <a:solidFill>
                  <a:schemeClr val="dk1"/>
                </a:solidFill>
                <a:latin typeface="Calibri" panose="020F0502020204030204" pitchFamily="34" charset="0"/>
              </a:rPr>
              <a:t>Kirill N. </a:t>
            </a:r>
            <a:r>
              <a:rPr lang="en-US" sz="1350" spc="-39" dirty="0" err="1">
                <a:solidFill>
                  <a:schemeClr val="dk1"/>
                </a:solidFill>
                <a:latin typeface="Calibri" panose="020F0502020204030204" pitchFamily="34" charset="0"/>
              </a:rPr>
              <a:t>Boldyrev</a:t>
            </a:r>
            <a:r>
              <a:rPr lang="en-US" sz="1350" spc="-39" dirty="0">
                <a:solidFill>
                  <a:schemeClr val="dk1"/>
                </a:solidFill>
                <a:latin typeface="Calibri" panose="020F0502020204030204" pitchFamily="34" charset="0"/>
              </a:rPr>
              <a:t>, </a:t>
            </a:r>
            <a:r>
              <a:rPr lang="en-US" sz="1350" spc="-39" dirty="0" err="1">
                <a:solidFill>
                  <a:schemeClr val="dk1"/>
                </a:solidFill>
                <a:latin typeface="Calibri" panose="020F0502020204030204" pitchFamily="34" charset="0"/>
              </a:rPr>
              <a:t>Vasilisa</a:t>
            </a:r>
            <a:r>
              <a:rPr lang="en-US" sz="1350" spc="-39" dirty="0">
                <a:solidFill>
                  <a:schemeClr val="dk1"/>
                </a:solidFill>
                <a:latin typeface="Calibri" panose="020F0502020204030204" pitchFamily="34" charset="0"/>
              </a:rPr>
              <a:t> E. </a:t>
            </a:r>
            <a:r>
              <a:rPr lang="en-US" sz="1350" spc="-39" dirty="0" err="1">
                <a:solidFill>
                  <a:schemeClr val="dk1"/>
                </a:solidFill>
                <a:latin typeface="Calibri" panose="020F0502020204030204" pitchFamily="34" charset="0"/>
              </a:rPr>
              <a:t>Anikeeva</a:t>
            </a:r>
            <a:r>
              <a:rPr lang="en-US" sz="1350" spc="-39" dirty="0">
                <a:solidFill>
                  <a:schemeClr val="dk1"/>
                </a:solidFill>
                <a:latin typeface="Calibri" panose="020F0502020204030204" pitchFamily="34" charset="0"/>
              </a:rPr>
              <a:t>, Olga I. </a:t>
            </a:r>
            <a:r>
              <a:rPr lang="en-US" sz="1350" spc="-39" dirty="0" err="1">
                <a:solidFill>
                  <a:schemeClr val="dk1"/>
                </a:solidFill>
                <a:latin typeface="Calibri" panose="020F0502020204030204" pitchFamily="34" charset="0"/>
              </a:rPr>
              <a:t>Semenova</a:t>
            </a:r>
            <a:r>
              <a:rPr lang="en-US" sz="1350" spc="-39" dirty="0">
                <a:solidFill>
                  <a:schemeClr val="dk1"/>
                </a:solidFill>
                <a:latin typeface="Calibri" panose="020F0502020204030204" pitchFamily="34" charset="0"/>
              </a:rPr>
              <a:t>, Marina N. </a:t>
            </a:r>
            <a:r>
              <a:rPr lang="en-US" sz="1350" spc="-39" dirty="0" err="1">
                <a:solidFill>
                  <a:schemeClr val="dk1"/>
                </a:solidFill>
                <a:latin typeface="Calibri" panose="020F0502020204030204" pitchFamily="34" charset="0"/>
              </a:rPr>
              <a:t>Popova</a:t>
            </a:r>
            <a:endParaRPr lang="en-US" sz="1350" spc="-39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pPr lvl="0"/>
            <a:r>
              <a:rPr lang="en-US" sz="1350" spc="-39" dirty="0">
                <a:solidFill>
                  <a:schemeClr val="dk1"/>
                </a:solidFill>
                <a:latin typeface="Calibri" panose="020F0502020204030204" pitchFamily="34" charset="0"/>
              </a:rPr>
              <a:t>J. Phys. Chem. C 2020, 124, 42, 23307–23316 </a:t>
            </a:r>
            <a:endParaRPr lang="ru-RU" sz="1350" dirty="0"/>
          </a:p>
          <a:p>
            <a:endParaRPr lang="ru-RU" sz="27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16CAAF5-F57E-4265-B446-026021791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78"/>
          <a:stretch>
            <a:fillRect/>
          </a:stretch>
        </p:blipFill>
        <p:spPr bwMode="auto">
          <a:xfrm>
            <a:off x="5411258" y="6530552"/>
            <a:ext cx="1570766" cy="7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C5EAA3-1E32-4D53-A365-5D176A1666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15" y="5729821"/>
            <a:ext cx="893841" cy="80073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9A3F7E7-5302-49E2-B48B-F7771928103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103" r="16126"/>
          <a:stretch/>
        </p:blipFill>
        <p:spPr>
          <a:xfrm>
            <a:off x="11606865" y="8073143"/>
            <a:ext cx="1744226" cy="19408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7323643"/>
            <a:ext cx="1474358" cy="131229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7BFD3F3-2640-4275-8E25-50099C2C5A7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8108" y="8045611"/>
            <a:ext cx="2091881" cy="156891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B0FE773-C645-4A75-A522-39697B1819E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5544" t="7806" r="16874" b="10800"/>
          <a:stretch/>
        </p:blipFill>
        <p:spPr>
          <a:xfrm>
            <a:off x="9540058" y="5780890"/>
            <a:ext cx="1907993" cy="281644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6E90E02-6A98-4AB2-AE63-C8E5672E03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76760" y="5564088"/>
            <a:ext cx="2412623" cy="84545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1ED278B-CC49-4844-8597-0B09774FE7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663245" y="5874405"/>
            <a:ext cx="1232567" cy="273903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DF0498F-C64C-44AD-B2C8-C2B53534F69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6857" b="13704"/>
          <a:stretch/>
        </p:blipFill>
        <p:spPr>
          <a:xfrm>
            <a:off x="13818751" y="5858293"/>
            <a:ext cx="1775024" cy="273903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EEF4290-70E7-468F-B317-BDD9A191A88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6627" t="7834" r="9973" b="5138"/>
          <a:stretch/>
        </p:blipFill>
        <p:spPr>
          <a:xfrm>
            <a:off x="11443097" y="6219040"/>
            <a:ext cx="2323145" cy="185410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2888618" y="1195176"/>
            <a:ext cx="2604522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/>
              <a:t>Участие в акселераторе</a:t>
            </a:r>
          </a:p>
          <a:p>
            <a:pPr lvl="0"/>
            <a:r>
              <a:rPr lang="ru-RU" sz="2400" dirty="0"/>
              <a:t>Создание первого лабораторного прототипа</a:t>
            </a:r>
          </a:p>
          <a:p>
            <a:pPr lvl="0"/>
            <a:r>
              <a:rPr lang="ru-RU" sz="2400" dirty="0"/>
              <a:t>Измерение чувствительности</a:t>
            </a:r>
          </a:p>
          <a:p>
            <a:endParaRPr lang="ru-RU" sz="2700" dirty="0"/>
          </a:p>
        </p:txBody>
      </p:sp>
      <p:sp>
        <p:nvSpPr>
          <p:cNvPr id="30" name="TextBox 29"/>
          <p:cNvSpPr txBox="1"/>
          <p:nvPr/>
        </p:nvSpPr>
        <p:spPr>
          <a:xfrm>
            <a:off x="15401107" y="1195177"/>
            <a:ext cx="2360333" cy="342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</a:pPr>
            <a:r>
              <a:rPr lang="ru-RU" sz="2400" dirty="0"/>
              <a:t>Финал акселератора «Большая разведка»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</a:pPr>
            <a:r>
              <a:rPr lang="ru-RU" sz="2400" dirty="0"/>
              <a:t>Напыление медных контактов на новые образцы</a:t>
            </a:r>
          </a:p>
          <a:p>
            <a:endParaRPr lang="ru-RU" sz="2700" dirty="0"/>
          </a:p>
        </p:txBody>
      </p:sp>
      <p:sp>
        <p:nvSpPr>
          <p:cNvPr id="31" name="TextBox 30"/>
          <p:cNvSpPr txBox="1"/>
          <p:nvPr/>
        </p:nvSpPr>
        <p:spPr>
          <a:xfrm>
            <a:off x="7757039" y="733258"/>
            <a:ext cx="27059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/>
              <a:t>Участие в конференциях</a:t>
            </a:r>
          </a:p>
          <a:p>
            <a:pPr lvl="0"/>
            <a:r>
              <a:rPr lang="ru-RU" sz="2400" dirty="0"/>
              <a:t>- ЛЛФ, г. Иркутск</a:t>
            </a:r>
          </a:p>
          <a:p>
            <a:pPr lvl="0"/>
            <a:r>
              <a:rPr lang="ru-RU" sz="2400" dirty="0"/>
              <a:t>- </a:t>
            </a:r>
            <a:r>
              <a:rPr lang="en-US" sz="2400" dirty="0"/>
              <a:t>Photonica2021, Serbia, Belgrade</a:t>
            </a:r>
          </a:p>
          <a:p>
            <a:pPr lvl="0"/>
            <a:r>
              <a:rPr lang="en-US" sz="2400" dirty="0"/>
              <a:t>- </a:t>
            </a:r>
            <a:r>
              <a:rPr lang="ru-RU" sz="2400" dirty="0"/>
              <a:t>Фотоника-2021, г. Новосибирск;</a:t>
            </a:r>
          </a:p>
          <a:p>
            <a:r>
              <a:rPr lang="ru-RU" sz="2400" dirty="0"/>
              <a:t>Подача заявки на акселератор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06538" y="733684"/>
            <a:ext cx="2308260" cy="2880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/>
              <a:t>Синтез монокристаллов </a:t>
            </a:r>
            <a:r>
              <a:rPr lang="en-US" sz="2400" dirty="0"/>
              <a:t>CH</a:t>
            </a:r>
            <a:r>
              <a:rPr lang="en-US" sz="2400" baseline="-25000" dirty="0"/>
              <a:t>3</a:t>
            </a:r>
            <a:r>
              <a:rPr lang="en-US" sz="2400" dirty="0"/>
              <a:t>NH</a:t>
            </a:r>
            <a:r>
              <a:rPr lang="en-US" sz="2400" baseline="-25000" dirty="0"/>
              <a:t>3</a:t>
            </a:r>
            <a:r>
              <a:rPr lang="en-US" sz="2400" dirty="0"/>
              <a:t>PbI</a:t>
            </a:r>
            <a:r>
              <a:rPr lang="en-US" sz="2400" baseline="-25000" dirty="0"/>
              <a:t>3</a:t>
            </a:r>
            <a:r>
              <a:rPr lang="ru-RU" sz="2400" baseline="-25000" dirty="0"/>
              <a:t> </a:t>
            </a:r>
            <a:r>
              <a:rPr lang="ru-RU" sz="2400" dirty="0"/>
              <a:t>и </a:t>
            </a:r>
            <a:r>
              <a:rPr lang="en-US" sz="2400" dirty="0"/>
              <a:t>CH</a:t>
            </a:r>
            <a:r>
              <a:rPr lang="en-US" sz="2400" baseline="-25000" dirty="0"/>
              <a:t>3</a:t>
            </a:r>
            <a:r>
              <a:rPr lang="en-US" sz="2400" dirty="0"/>
              <a:t>NH</a:t>
            </a:r>
            <a:r>
              <a:rPr lang="en-US" sz="2400" baseline="-25000" dirty="0"/>
              <a:t>3</a:t>
            </a:r>
            <a:r>
              <a:rPr lang="en-US" sz="2400" dirty="0"/>
              <a:t>PbBr</a:t>
            </a:r>
            <a:r>
              <a:rPr lang="en-US" sz="2400" baseline="-25000" dirty="0"/>
              <a:t>3</a:t>
            </a:r>
            <a:r>
              <a:rPr lang="ru-RU" sz="2400" dirty="0"/>
              <a:t> </a:t>
            </a:r>
          </a:p>
          <a:p>
            <a:pPr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/>
              <a:t>Первая попытка создания золотой маски в ИФП СО РАН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249785" y="729734"/>
            <a:ext cx="2495319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/>
              <a:t>Проведение измерений фотопроводимости </a:t>
            </a:r>
            <a:r>
              <a:rPr lang="en-US" sz="2400" dirty="0"/>
              <a:t>CH</a:t>
            </a:r>
            <a:r>
              <a:rPr lang="en-US" sz="2400" baseline="-25000" dirty="0"/>
              <a:t>3</a:t>
            </a:r>
            <a:r>
              <a:rPr lang="en-US" sz="2400" dirty="0"/>
              <a:t>NH</a:t>
            </a:r>
            <a:r>
              <a:rPr lang="en-US" sz="2400" baseline="-25000" dirty="0"/>
              <a:t>3</a:t>
            </a:r>
            <a:r>
              <a:rPr lang="en-US" sz="2400" dirty="0"/>
              <a:t>PbI</a:t>
            </a:r>
            <a:r>
              <a:rPr lang="en-US" sz="2400" baseline="-25000" dirty="0"/>
              <a:t>3</a:t>
            </a:r>
            <a:r>
              <a:rPr lang="ru-RU" sz="2400" baseline="-25000" dirty="0"/>
              <a:t> </a:t>
            </a:r>
            <a:r>
              <a:rPr lang="en-US" sz="2400" dirty="0"/>
              <a:t>CH</a:t>
            </a:r>
            <a:r>
              <a:rPr lang="en-US" sz="2400" baseline="-25000" dirty="0"/>
              <a:t>3</a:t>
            </a:r>
            <a:r>
              <a:rPr lang="en-US" sz="2400" dirty="0"/>
              <a:t>NH</a:t>
            </a:r>
            <a:r>
              <a:rPr lang="en-US" sz="2400" baseline="-25000" dirty="0"/>
              <a:t>3</a:t>
            </a:r>
            <a:r>
              <a:rPr lang="en-US" sz="2400" dirty="0"/>
              <a:t>PbBr</a:t>
            </a:r>
            <a:r>
              <a:rPr lang="en-US" sz="2400" baseline="-25000" dirty="0"/>
              <a:t>3</a:t>
            </a:r>
            <a:r>
              <a:rPr lang="ru-RU" sz="2400" baseline="-25000" dirty="0"/>
              <a:t> </a:t>
            </a:r>
          </a:p>
          <a:p>
            <a:pPr lvl="0"/>
            <a:r>
              <a:rPr lang="ru-RU" sz="2400" dirty="0"/>
              <a:t>Измерение спектров поглощения вблизи края зоны</a:t>
            </a:r>
            <a:endParaRPr lang="ru-RU" sz="2100" dirty="0"/>
          </a:p>
          <a:p>
            <a:endParaRPr lang="ru-RU" sz="2700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5288926-9C8B-4854-AE29-B75630ABCDD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41034" y="5780890"/>
            <a:ext cx="2450585" cy="1928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0"/>
          <a:srcRect t="5220"/>
          <a:stretch/>
        </p:blipFill>
        <p:spPr>
          <a:xfrm>
            <a:off x="3015477" y="7244468"/>
            <a:ext cx="2359812" cy="1677474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B2EA6D1-8B40-466F-A478-BFD35957D5FA}"/>
              </a:ext>
            </a:extLst>
          </p:cNvPr>
          <p:cNvSpPr/>
          <p:nvPr/>
        </p:nvSpPr>
        <p:spPr>
          <a:xfrm>
            <a:off x="2934600" y="6582872"/>
            <a:ext cx="2428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19F97"/>
                </a:solidFill>
              </a:rPr>
              <a:t>https://physics.hse.ru/puppies/</a:t>
            </a:r>
          </a:p>
        </p:txBody>
      </p:sp>
      <p:sp>
        <p:nvSpPr>
          <p:cNvPr id="19" name="Левая фигурная скобка 18"/>
          <p:cNvSpPr/>
          <p:nvPr/>
        </p:nvSpPr>
        <p:spPr>
          <a:xfrm rot="5400000">
            <a:off x="15120144" y="-1340831"/>
            <a:ext cx="312534" cy="5072013"/>
          </a:xfrm>
          <a:prstGeom prst="leftBrace">
            <a:avLst>
              <a:gd name="adj1" fmla="val 8333"/>
              <a:gd name="adj2" fmla="val 50927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700"/>
          </a:p>
        </p:txBody>
      </p:sp>
      <p:pic>
        <p:nvPicPr>
          <p:cNvPr id="39" name="Picture 2" descr="E:\ПНИПУ\БОЛЬШАЯ РАЗВЕДКА\Шаблоны полиграфии\Логотипы\БР прозрачный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3874104" y="106298"/>
            <a:ext cx="2547017" cy="743148"/>
          </a:xfrm>
          <a:prstGeom prst="rect">
            <a:avLst/>
          </a:prstGeom>
          <a:noFill/>
        </p:spPr>
      </p:pic>
      <p:pic>
        <p:nvPicPr>
          <p:cNvPr id="34" name="Picture 13" descr="https://umnik.fasie.ru/upload/iblock/9b8/Banner-UMNIK_Fotonika_do-13-iyulya-2020.JPG">
            <a:extLst>
              <a:ext uri="{FF2B5EF4-FFF2-40B4-BE49-F238E27FC236}">
                <a16:creationId xmlns:a16="http://schemas.microsoft.com/office/drawing/2014/main" id="{9DA52182-E268-43FD-9B5C-1F8E4AB9D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1" t="43408" b="38468"/>
          <a:stretch/>
        </p:blipFill>
        <p:spPr bwMode="auto">
          <a:xfrm>
            <a:off x="44783" y="106298"/>
            <a:ext cx="3123506" cy="66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>
            <a:off x="3283234" y="439152"/>
            <a:ext cx="1035656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89" y="8492184"/>
            <a:ext cx="2197981" cy="146532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60115" y="8955996"/>
            <a:ext cx="1081117" cy="110714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030" y="5846185"/>
            <a:ext cx="804329" cy="79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17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294980" y="1417177"/>
          <a:ext cx="15600831" cy="8128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 rot="16200000">
            <a:off x="466155" y="5164112"/>
            <a:ext cx="88357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48905" y="302891"/>
            <a:ext cx="2320575" cy="45243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/>
              <a:t>Исследование стабильности работы экспериментального образца фотодетектора при различной температуре, влажности и в разных спектральных диапазонах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384391" y="3224027"/>
            <a:ext cx="2570243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400" dirty="0"/>
              <a:t>Участие в российских и международных конференциях</a:t>
            </a:r>
            <a:endParaRPr lang="ru-RU" sz="2700" dirty="0"/>
          </a:p>
        </p:txBody>
      </p:sp>
      <p:sp>
        <p:nvSpPr>
          <p:cNvPr id="30" name="TextBox 29"/>
          <p:cNvSpPr txBox="1"/>
          <p:nvPr/>
        </p:nvSpPr>
        <p:spPr>
          <a:xfrm>
            <a:off x="15361744" y="1494044"/>
            <a:ext cx="2592890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</a:rPr>
              <a:t>Подготовка документов для регистрации прав на РИД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16555" y="1494044"/>
            <a:ext cx="5198114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400" dirty="0"/>
              <a:t>Разработка рабочего высокочувствительного фотодетектора на основе гибридного металлоорганического перовскита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016558" y="3257546"/>
            <a:ext cx="5198112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400" dirty="0"/>
              <a:t>Исследование характеристик рабочего фотодетектора и его стабильности в широком температурном диапазоне</a:t>
            </a:r>
            <a:endParaRPr lang="ru-RU" sz="2700" dirty="0"/>
          </a:p>
        </p:txBody>
      </p:sp>
      <p:pic>
        <p:nvPicPr>
          <p:cNvPr id="4" name="Рисунок 3" descr="Исследование со сплошной заливкой">
            <a:extLst>
              <a:ext uri="{FF2B5EF4-FFF2-40B4-BE49-F238E27FC236}">
                <a16:creationId xmlns:a16="http://schemas.microsoft.com/office/drawing/2014/main" id="{D8DA5E96-2928-4D6D-8626-616039E84E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805441" y="6641122"/>
            <a:ext cx="2109116" cy="2109116"/>
          </a:xfrm>
          <a:prstGeom prst="rect">
            <a:avLst/>
          </a:prstGeom>
        </p:spPr>
      </p:pic>
      <p:pic>
        <p:nvPicPr>
          <p:cNvPr id="13" name="Рисунок 12" descr="Поиск в папке со сплошной заливкой">
            <a:extLst>
              <a:ext uri="{FF2B5EF4-FFF2-40B4-BE49-F238E27FC236}">
                <a16:creationId xmlns:a16="http://schemas.microsoft.com/office/drawing/2014/main" id="{DE946F9A-8597-4E0D-8D3F-6787E29EFF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384391" y="6641122"/>
            <a:ext cx="2109116" cy="2109116"/>
          </a:xfrm>
          <a:prstGeom prst="rect">
            <a:avLst/>
          </a:prstGeom>
        </p:spPr>
      </p:pic>
      <p:pic>
        <p:nvPicPr>
          <p:cNvPr id="15" name="Рисунок 14" descr="Научная мысль со сплошной заливкой">
            <a:extLst>
              <a:ext uri="{FF2B5EF4-FFF2-40B4-BE49-F238E27FC236}">
                <a16:creationId xmlns:a16="http://schemas.microsoft.com/office/drawing/2014/main" id="{0101F183-1BC2-4F4D-969A-CCE2CC72BB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98421" y="6635432"/>
            <a:ext cx="2109116" cy="2109116"/>
          </a:xfrm>
          <a:prstGeom prst="rect">
            <a:avLst/>
          </a:prstGeom>
        </p:spPr>
      </p:pic>
      <p:pic>
        <p:nvPicPr>
          <p:cNvPr id="17" name="Рисунок 16" descr="Ученый женский со сплошной заливкой">
            <a:extLst>
              <a:ext uri="{FF2B5EF4-FFF2-40B4-BE49-F238E27FC236}">
                <a16:creationId xmlns:a16="http://schemas.microsoft.com/office/drawing/2014/main" id="{EE11888F-7BBE-4F4F-83BE-6AF8687FF0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12786" y="6635432"/>
            <a:ext cx="2109116" cy="2109116"/>
          </a:xfrm>
          <a:prstGeom prst="rect">
            <a:avLst/>
          </a:prstGeom>
        </p:spPr>
      </p:pic>
      <p:pic>
        <p:nvPicPr>
          <p:cNvPr id="21" name="Рисунок 20" descr="Микроскоп со сплошной заливкой">
            <a:extLst>
              <a:ext uri="{FF2B5EF4-FFF2-40B4-BE49-F238E27FC236}">
                <a16:creationId xmlns:a16="http://schemas.microsoft.com/office/drawing/2014/main" id="{E20ACB4C-2B0C-407B-A6EC-0D951BC6450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77371" y="6635432"/>
            <a:ext cx="2109116" cy="210911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913FA68-4222-4C0C-9CAF-AED9E65CD919}"/>
              </a:ext>
            </a:extLst>
          </p:cNvPr>
          <p:cNvSpPr txBox="1"/>
          <p:nvPr/>
        </p:nvSpPr>
        <p:spPr>
          <a:xfrm>
            <a:off x="213002" y="949222"/>
            <a:ext cx="3172926" cy="38779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400" dirty="0"/>
              <a:t>Публикация статьи Спектры пропускания монокристаллов гибридных перовскитов MAPbI3 вблизи края фундаментального поглощения</a:t>
            </a:r>
          </a:p>
          <a:p>
            <a:pPr lvl="0"/>
            <a:r>
              <a:rPr lang="ru-RU" sz="1350" dirty="0"/>
              <a:t>Аникеева В. Е., Болдырев К. Н., Семенова О. И. и др. Оптика и спектроскопия. 2022. Т. 130. № 1. С. 116-120.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50649" y="1785252"/>
            <a:ext cx="4008326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400" spc="-39" dirty="0">
                <a:latin typeface="Calibri" panose="020F0502020204030204" pitchFamily="34" charset="0"/>
              </a:rPr>
              <a:t>Разработка экспериментального образца, с учётом конструктивных недочётов, выявленных из имеющихся результатов предварительных исследований</a:t>
            </a:r>
            <a:endParaRPr lang="ru-RU" sz="2700" dirty="0"/>
          </a:p>
        </p:txBody>
      </p:sp>
      <p:sp>
        <p:nvSpPr>
          <p:cNvPr id="22" name="TextBox 21"/>
          <p:cNvSpPr txBox="1"/>
          <p:nvPr/>
        </p:nvSpPr>
        <p:spPr>
          <a:xfrm>
            <a:off x="3450649" y="845784"/>
            <a:ext cx="4008326" cy="7571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/>
              <a:t>Разработка дизайна полученного устройства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7284" y="6541979"/>
            <a:ext cx="2162467" cy="216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991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X3N3aW1sYW5lc1YyIjpbXSwiQ3VsdHVyZUluZm9OYW1lIjoicnUiLCJTdHlsZU5hbWUiOm51bGwsIlZlcnNpb24iOnsiJGlkIjoiMiIsIlZlcnNpb24iOiIzLjUuMSIsIk9yaWdpbmFsQXNzZW1ibHlWZXJzaW9uIjoiNi4wMi4wMy4wMCIsIkVkaXRpb24iOm51bGwsIkxhc3RTYXZlZEVkaXRpb24iOjAsIklzUGx1c0VkaXRpb24iOmZhbHNlLCJJc1Byb0VkaXRpb24iOmZhbHNlfSwiRWZmZWN0IjoxLCJTdHlsZSI6eyIkaWQiOiIzIiwiVGltZWJhbmRTdHlsZSI6eyIkaWQiOiI0IiwiU2NhbGVNYXJraW5nIjowLCJTaGFwZSI6MCwiU2hhcGVTdHlsZSI6eyIkaWQiOiI1IiwiTWFyZ2luIjp7IiRpZCI6IjYiLCJUb3AiOjAuMCwiTGVmdCI6MTIuMCwiUmlnaHQiOjEyLjAsIkJvdHRvbSI6MC4wfSwiUGFkZGluZyI6eyIkaWQiOiI3IiwiVG9wIjo3LjAsIkxlZnQiOjAuMCwiUmlnaHQiOjAuMCwiQm90dG9tIjo3LjB9LCJCYWNrZ3JvdW5kIjp7IiRpZCI6IjgiLCJDb2xvciI6eyIkaWQiOiI5IiwiQSI6MjU1LCJSIjo2OCwiRyI6ODQsIkIiOjEwNn19LCJJc1Zpc2libGUiOnRydWUsIldpZHRoIjo4NTguMCwiSGVpZ2h0IjozMC4wLCJCb3JkZXJTdHlsZSI6eyIkaWQiOiIxMCIsIkxpbmVDb2xvciI6eyIkaWQiOiIxMSIsIiR0eXBlIjoiTkxSRS5Db21tb24uRG9tLlNvbGlkQ29sb3JCcnVzaCwgTkxSRS5Db21tb24iLCJDb2xvciI6eyIkaWQiOiIxMiIsIkEiOjI1NSwiUiI6MjU1LCJHIjowLCJCIjowfX0sIkxpbmVXZWlnaHQiOjAuMCwiTGluZVR5cGUiOjAsIlBhcmVudFN0eWxlIjpudWxsfSwiUGFyZW50U3R5bGUiOm51bGx9LCJNaWRkbGVUaWVyU2hhcGVTdHlsZSI6eyIkaWQiOiIxMyIsIk1hcmdpbiI6eyIkaWQiOiIxNCIsIlRvcCI6MC4wLCJMZWZ0IjoxMi4wLCJSaWdodCI6MTIuMCwiQm90dG9tIjowLjB9LCJQYWRkaW5nIjp7IiRpZCI6IjE1IiwiVG9wIjo3LjAsIkxlZnQiOjAuMCwiUmlnaHQiOjAuMCwiQm90dG9tIjo3LjB9LCJCYWNrZ3JvdW5kIjp7IiRpZCI6IjE2IiwiQ29sb3IiOnsiJGlkIjoiMTciLCJBIjoyNTUsIlIiOjY4LCJHIjo4NCwiQiI6MTA2fX0sIklzVmlzaWJsZSI6dHJ1ZSwiV2lkdGgiOjg1OC4wLCJIZWlnaHQiOjMwLjAsIkJvcmRlclN0eWxlIjp7IiRpZCI6IjE4IiwiTGluZUNvbG9yIjp7IiRpZCI6IjE5IiwiJHR5cGUiOiJOTFJFLkNvbW1vbi5Eb20uU29saWRDb2xvckJydXNoLCBOTFJFLkNvbW1vbiIsIkNvbG9yIjp7IiRpZCI6IjIwIiwiQSI6MjU1LCJSIjoyNTUsIkciOjAsIkIiOjB9fSwiTGluZVdlaWdodCI6MC4wLCJMaW5lVHlwZSI6MCwiUGFyZW50U3R5bGUiOm51bGx9LCJQYXJlbnRTdHlsZSI6bnVsbH0sIkJvdHRvbVRpZXJTaGFwZVN0eWxlIjp7IiRpZCI6IjIxIiwiTWFyZ2luIjp7IiRpZCI6IjIyIiwiVG9wIjowLjAsIkxlZnQiOjEyLjAsIlJpZ2h0IjoxMi4wLCJCb3R0b20iOjAuMH0sIlBhZGRpbmciOnsiJGlkIjoiMjMiLCJUb3AiOjcuMCwiTGVmdCI6MC4wLCJSaWdodCI6MC4wLCJCb3R0b20iOjcuMH0sIkJhY2tncm91bmQiOnsiJGlkIjoiMjQiLCJDb2xvciI6eyIkaWQiOiIyNSIsIkEiOjI1NSwiUiI6NjgsIkciOjg0LCJCIjoxMDZ9fSwiSXNWaXNpYmxlIjp0cnVlLCJXaWR0aCI6ODU4LjAsIkhlaWdodCI6MzAuMCwiQm9yZGVyU3R5bGUiOnsiJGlkIjoiMjYiLCJMaW5lQ29sb3IiOnsiJGlkIjoiMjciLCIkdHlwZSI6Ik5MUkUuQ29tbW9uLkRvbS5Tb2xpZENvbG9yQnJ1c2gsIE5MUkUuQ29tbW9uIiwiQ29sb3IiOnsiJGlkIjoiMjgiLCJBIjoyNTUsIlIiOjI1NSwiRyI6MCwiQiI6MH19LCJMaW5lV2VpZ2h0IjowLjAsIkxpbmVUeXBlIjowLCJQYXJlbnRTdHlsZSI6bnVsbH0sIlBhcmVudFN0eWxlIjpudWxsfSwiUmlnaHRFbmRDYXBzU3R5bGUiOnsiJGlkIjoiMjkiLCJGb250U2V0dGluZ3MiOnsiJGlkIjoiMzAiLCJGb250U2l6ZSI6MjgsIkZvbnROYW1lIjoiQ2FsaWJyaSIsIklzQm9sZCI6dHJ1ZSwiSXNJdGFsaWMiOmZhbHNlLCJJc1VuZGVybGluZWQiOmZhbHNlLCJQYXJlbnRTdHlsZSI6bnVsbH0sIkF1dG9TaXplIjowLCJGb3JlZ3JvdW5kIjp7IiRpZCI6IjMxIiwiQ29sb3IiOnsiJGlkIjoiMzI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MzIiwiVG9wIjowLjAsIkxlZnQiOjAuMCwiUmlnaHQiOjI1LjAsIkJvdHRvbSI6MC4wfSwiUGFkZGluZyI6eyIkaWQiOiIzNCIsIlRvcCI6MC4wLCJMZWZ0IjowLjAsIlJpZ2h0IjowLjAsIkJvdHRvbSI6MC4wfSwiQmFja2dyb3VuZCI6eyIkaWQiOiIzNSIsIkNvbG9yIjp7IiRpZCI6IjM2IiwiQSI6ODksIlIiOjAsIkciOjAsIkIiOjB9fSwiSXNWaXNpYmxlIjp0cnVlLCJXaWR0aCI6MC4wLCJIZWlnaHQiOjAuMCwiQm9yZGVyU3R5bGUiOm51bGwsIlBhcmVudFN0eWxlIjpudWxsfSwiTGVmdEVuZENhcHNTdHlsZSI6eyIkaWQiOiIzNyIsIkZvbnRTZXR0aW5ncyI6eyIkaWQiOiIzOCIsIkZvbnRTaXplIjoyOCwiRm9udE5hbWUiOiJDYWxpYnJpIiwiSXNCb2xkIjp0cnVlLCJJc0l0YWxpYyI6ZmFsc2UsIklzVW5kZXJsaW5lZCI6ZmFsc2UsIlBhcmVudFN0eWxlIjpudWxsfSwiQXV0b1NpemUiOjAsIkZvcmVncm91bmQiOnsiJGlkIjoiMzkiLCJDb2xvciI6eyIkaWQiOiI0MCIsIkEiOjI1NSwiUiI6MjM3LCJHIjoxMjUsIkIiOjQ5fX0sIk1heFdpZHRoIjoiSW5maW5pdHkiLCJNYXhIZWlnaHQiOiJJbmZpbml0eSIsIlNtYXJ0Rm9yZWdyb3VuZElzQWN0aXZlIjpmYWxzZSwiSG9yaXpvbnRhbEFsaWdubWVudCI6MCwiVmVydGljYWxBbGlnbm1lbnQiOjAsIlNtYXJ0Rm9yZWdyb3VuZCI6bnVsbCwiQmFja2dyb3VuZEZpbGxUeXBlIjowLCJNYXJnaW4iOnsiJGlkIjoiNDEiLCJUb3AiOjAuMCwiTGVmdCI6MjUuMCwiUmlnaHQiOjAuMCwiQm90dG9tIjowLjB9LCJQYWRkaW5nIjp7IiRpZCI6IjQyIiwiVG9wIjowLjAsIkxlZnQiOjAuMCwiUmlnaHQiOjAuMCwiQm90dG9tIjowLjB9LCJCYWNrZ3JvdW5kIjp7IiRpZCI6IjQzIiwiQ29sb3IiOnsiJHJlZiI6IjM2In19LCJJc1Zpc2libGUiOnRydWUsIldpZHRoIjowLjAsIkhlaWdodCI6MC4wLCJCb3JkZXJTdHlsZSI6bnVsbCwiUGFyZW50U3R5bGUiOm51bGx9LCJUb2RheVRleHRTdHlsZSI6eyIkaWQiOiI0NCIsIkZvbnRTZXR0aW5ncyI6eyIkaWQiOiI0NSIsIkZvbnRTaXplIjoyNCwiRm9udE5hbWUiOiJDYWxpYnJpIiwiSXNCb2xkIjpmYWxzZSwiSXNJdGFsaWMiOmZhbHNlLCJJc1VuZGVybGluZWQiOmZhbHNlLCJQYXJlbnRTdHlsZSI6bnVsbH0sIkF1dG9TaXplIjowLCJGb3JlZ3JvdW5kIjp7IiRpZCI6IjQ2IiwiQ29sb3IiOnsiJGlkIjoiNDc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NDgiLCJUb3AiOjAuMCwiTGVmdCI6MC4wLCJSaWdodCI6MC4wLCJCb3R0b20iOjAuMH0sIlBhZGRpbmciOnsiJGlkIjoiNDkiLCJUb3AiOjAuMCwiTGVmdCI6MC4wLCJSaWdodCI6MC4wLCJCb3R0b20iOjAuMH0sIkJhY2tncm91bmQiOnsiJGlkIjoiNTAiLCJDb2xvciI6eyIkcmVmIjoiMzYifX0sIklzVmlzaWJsZSI6dHJ1ZSwiV2lkdGgiOjAuMCwiSGVpZ2h0IjowLjAsIkJvcmRlclN0eWxlIjpudWxsLCJQYXJlbnRTdHlsZSI6bnVsbH0sIlRvZGF5TWFya2VyU3R5bGUiOnsiJGlkIjoiNTEiLCJNYXJnaW4iOnsiJGlkIjoiNTIiLCJUb3AiOjAuMCwiTGVmdCI6MC4wLCJSaWdodCI6MC4wLCJCb3R0b20iOjAuMH0sIlBhZGRpbmciOnsiJGlkIjoiNTMiLCJUb3AiOjAuMCwiTGVmdCI6MC4wLCJSaWdodCI6MC4wLCJCb3R0b20iOjAuMH0sIkJhY2tncm91bmQiOnsiJGlkIjoiNTQiLCJDb2xvciI6eyIkaWQiOiI1NSIsIkEiOjI1NSwiUiI6MjU1LCJHIjowLCJCIjowfX0sIklzVmlzaWJsZSI6dHJ1ZSwiV2lkdGgiOjAuMCwiSGVpZ2h0IjowLjAsIkJvcmRlclN0eWxlIjpudWxsLCJQYXJlbnRTdHlsZSI6bnVsbH0sIlNjYWxlU3R5bGUiOnsiJGlkIjoiNTYiLCJTaGFwZSI6MCwiU2hvd1NlZ21lbnRTZXBhcmF0b3JzIjp0cnVlLCJTZWdtZW50U2VwYXJhdG9yT3BhY2l0eSI6MzAsIkhhc0JlZW5WaXNpYmxlQmVmb3JlIjp0cnVlLCJGb250U2V0dGluZ3MiOnsiJGlkIjoiNTciLCJGb250U2l6ZSI6MjgsIkZvbnROYW1lIjoiQ2FsaWJyaSIsIklzQm9sZCI6ZmFsc2UsIklzSXRhbGljIjpmYWxzZSwiSXNVbmRlcmxpbmVkIjpmYWxzZSwiUGFyZW50U3R5bGUiOm51bGx9LCJBdXRvU2l6ZSI6MCwiRm9yZWdyb3VuZCI6eyIkaWQiOiI1OCIsIkNvbG9yIjp7IiRpZCI6IjU5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YwIiwiVG9wIjowLjAsIkxlZnQiOjUuMCwiUmlnaHQiOjAuMCwiQm90dG9tIjowLjB9LCJQYWRkaW5nIjp7IiRpZCI6IjYxIiwiVG9wIjowLjAsIkxlZnQiOjAuMCwiUmlnaHQiOjAuMCwiQm90dG9tIjowLjB9LCJCYWNrZ3JvdW5kIjp7IiRpZCI6IjYyIiwiQ29sb3IiOnsiJHJlZiI6IjM2In19LCJJc1Zpc2libGUiOnRydWUsIldpZHRoIjowLjAsIkhlaWdodCI6MC4wLCJCb3JkZXJTdHlsZSI6bnVsbCwiUGFyZW50U3R5bGUiOm51bGx9LCJTaW5nbGVTY2FsZVNoYXBlU3R5bGUiOnsiJGlkIjoiNjMiLCJTaGFwZSI6MCwiSGVpZ2h0IjowLjB9LCJNaWRkbGVUaWVyU2NhbGVTdHlsZSI6eyIkaWQiOiI2NCIsIlNoYXBlIjowLCJTaG93U2VnbWVudFNlcGFyYXRvcnMiOnRydWUsIlNlZ21lbnRTZXBhcmF0b3JPcGFjaXR5IjozMCwiSGFzQmVlblZpc2libGVCZWZvcmUiOmZhbHNlLCJGb250U2V0dGluZ3MiOnsiJGlkIjoiNjUiLCJGb250U2l6ZSI6MTIsIkZvbnROYW1lIjoiQ2FsaWJyaSIsIklzQm9sZCI6ZmFsc2UsIklzSXRhbGljIjpmYWxzZSwiSXNVbmRlcmxpbmVkIjpmYWxzZSwiUGFyZW50U3R5bGUiOm51bGx9LCJBdXRvU2l6ZSI6MCwiRm9yZWdyb3VuZCI6eyIkaWQiOiI2NiIsIkNvbG9yIjp7IiRpZCI6IjY3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Y4IiwiVG9wIjowLjAsIkxlZnQiOjUuMCwiUmlnaHQiOjAuMCwiQm90dG9tIjowLjB9LCJQYWRkaW5nIjp7IiRpZCI6IjY5IiwiVG9wIjowLjAsIkxlZnQiOjAuMCwiUmlnaHQiOjAuMCwiQm90dG9tIjowLjB9LCJCYWNrZ3JvdW5kIjp7IiRpZCI6IjcwIiwiQ29sb3IiOnsiJGlkIjoiNzEiLCJBIjowLCJSIjowLCJHIjowLCJCIjowfX0sIklzVmlzaWJsZSI6ZmFsc2UsIldpZHRoIjowLjAsIkhlaWdodCI6MC4wLCJCb3JkZXJTdHlsZSI6bnVsbCwiUGFyZW50U3R5bGUiOm51bGx9LCJCb3R0b21UaWVyU2NhbGVTdHlsZSI6eyIkaWQiOiI3MiIsIlNoYXBlIjowLCJTaG93U2VnbWVudFNlcGFyYXRvcnMiOnRydWUsIlNlZ21lbnRTZXBhcmF0b3JPcGFjaXR5IjozMCwiSGFzQmVlblZpc2libGVCZWZvcmUiOmZhbHNlLCJGb250U2V0dGluZ3MiOnsiJGlkIjoiNzMiLCJGb250U2l6ZSI6MTIsIkZvbnROYW1lIjoiQ2FsaWJyaSIsIklzQm9sZCI6ZmFsc2UsIklzSXRhbGljIjpmYWxzZSwiSXNVbmRlcmxpbmVkIjpmYWxzZSwiUGFyZW50U3R5bGUiOm51bGx9LCJBdXRvU2l6ZSI6MCwiRm9yZWdyb3VuZCI6eyIkaWQiOiI3NCIsIkNvbG9yIjp7IiRpZCI6Ijc1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c2IiwiVG9wIjowLjAsIkxlZnQiOjUuMCwiUmlnaHQiOjAuMCwiQm90dG9tIjowLjB9LCJQYWRkaW5nIjp7IiRpZCI6Ijc3IiwiVG9wIjowLjAsIkxlZnQiOjAuMCwiUmlnaHQiOjAuMCwiQm90dG9tIjowLjB9LCJCYWNrZ3JvdW5kIjp7IiRpZCI6Ijc4IiwiQ29sb3IiOnsiJGlkIjoiNzkiLCJBIjowLCJSIjowLCJHIjowLCJCIjowfX0sIklzVmlzaWJsZSI6ZmFsc2UsIldpZHRoIjowLjAsIkhlaWdodCI6MC4wLCJCb3JkZXJTdHlsZSI6bnVsbCwiUGFyZW50U3R5bGUiOm51bGx9LCJFbGFwc2VkVGltZUJhY2tncm91bmQiOnsiJGlkIjoiODAiLCJDb2xvciI6eyIkaWQiOiI4MSIsIkEiOjE5MSwiUiI6MjU1LCJHIjowLCJCIjowfX0sIkFwcGVuZFllYXJPblllYXJDaGFuZ2UiOnRydWUsIkVsYXBzZWRUaW1lRm9ybWF0IjoyLCJUb2RheU1hcmtlclBvc2l0aW9uIjoyLCJRdWlja1Bvc2l0aW9uIjozLCJBYnNvbHV0ZVBvc2l0aW9uIjo2NDguMCwiTWFyZ2luIjp7IiRpZCI6IjgyIiwiVG9wIjowLjAsIkxlZnQiOjEwLjAsIlJpZ2h0IjoxMC4wLCJCb3R0b20iOjAuMH0sIlBhZGRpbmciOnsiJGlkIjoiODMiLCJUb3AiOjAuMCwiTGVmdCI6MC4wLCJSaWdodCI6MC4wLCJCb3R0b20iOjAuMH0sIkJhY2tncm91bmQiOnsiJGlkIjoiODQiLCJDb2xvciI6eyIkaWQiOiI4NSIsIkEiOjI1NSwiUiI6MzEsIkciOjczLCJCIjoxMjV9fSwiSXNWaXNpYmxlIjp0cnVlLCJXaWR0aCI6MC4wLCJIZWlnaHQiOjAuMCwiQm9yZGVyU3R5bGUiOm51bGwsIlBhcmVudFN0eWxlIjpudWxsfSwiRGVmYXVsdE1pbGVzdG9uZVN0eWxlIjp7IiRpZCI6Ijg2IiwiU2hhcGUiOjAsIkNvbm5lY3Rvck1hcmdpbiI6eyIkaWQiOiI4NyIsIlRvcCI6MC4wLCJMZWZ0IjoyLjAsIlJpZ2h0IjoyLjAsIkJvdHRvbSI6MC4wfSwiQ29ubmVjdG9yU3R5bGUiOnsiJGlkIjoiODgiLCJMaW5lQ29sb3IiOnsiJGlkIjoiODkiLCIkdHlwZSI6Ik5MUkUuQ29tbW9uLkRvbS5Tb2xpZENvbG9yQnJ1c2gsIE5MUkUuQ29tbW9uIiwiQ29sb3IiOnsiJGlkIjoiOTAiLCJBIjoxMjcsIlIiOjMxLCJHIjo3MywiQiI6MTI2fX0sIkxpbmVXZWlnaHQiOjEuMCwiTGluZVR5cGUiOjAsIlBhcmVudFN0eWxlIjpudWxsfSwiSXNCZWxvd1RpbWViYW5kIjpmYWxzZSwiUG9zaXRpb25PblRhc2siOjAsIkhpZGVEYXRlIjpmYWxzZSwiU2hhcGVTaXplIjoxLCJTcGFjaW5nIjoxLjAsIlBhZGRpbmciOnsiJGlkIjoiOTEiLCJUb3AiOjcuMCwiTGVmdCI6My4wLCJSaWdodCI6MC4wLCJCb3R0b20iOjIuMH0sIlNoYXBlU3R5bGUiOnsiJGlkIjoiOTIiLCJNYXJnaW4iOnsiJGlkIjoiOTMiLCJUb3AiOjAuMCwiTGVmdCI6MC4wLCJSaWdodCI6MC4wLCJCb3R0b20iOjAuMH0sIlBhZGRpbmciOnsiJGlkIjoiOTQiLCJUb3AiOjAuMCwiTGVmdCI6MC4wLCJSaWdodCI6MC4wLCJCb3R0b20iOjAuMH0sIkJhY2tncm91bmQiOnsiJGlkIjoiOTUiLCJDb2xvciI6eyIkaWQiOiI5NiIsIkEiOjI1NSwiUiI6MCwiRyI6MTE0LCJCIjoxODh9fSwiSXNWaXNpYmxlIjp0cnVlLCJXaWR0aCI6MTguMCwiSGVpZ2h0IjoyMC4wLCJCb3JkZXJTdHlsZSI6eyIkaWQiOiI5NyIsIkxpbmVDb2xvciI6eyIkaWQiOiI5OCIsIiR0eXBlIjoiTkxSRS5Db21tb24uRG9tLlNvbGlkQ29sb3JCcnVzaCwgTkxSRS5Db21tb24iLCJDb2xvciI6eyIkaWQiOiI5OSIsIkEiOjI1NSwiUiI6MjU1LCJHIjowLCJCIjowfX0sIkxpbmVXZWlnaHQiOjAuMCwiTGluZVR5cGUiOjAsIlBhcmVudFN0eWxlIjpudWxsfSwiUGFyZW50U3R5bGUiOm51bGx9LCJUaXRsZVN0eWxlIjp7IiRpZCI6IjEwMCIsIkZvbnRTZXR0aW5ncyI6eyIkaWQiOiIxMDEiLCJGb250U2l6ZSI6MTEsIkZvbnROYW1lIjoiQ2FsaWJyaSIsIklzQm9sZCI6dHJ1ZSwiSXNJdGFsaWMiOmZhbHNlLCJJc1VuZGVybGluZWQiOmZhbHNlLCJQYXJlbnRTdHlsZSI6bnVsbH0sIkF1dG9TaXplIjowLCJGb3JlZ3JvdW5kIjp7IiRpZCI6IjEwMiIsIkNvbG9yIjp7IiRpZCI6IjEwMyIsIkEiOjI1NSwiUiI6MCwiRyI6MCwiQiI6MH19LCJNYXhXaWR0aCI6MjAwLjAsIk1heEhlaWdodCI6IkluZmluaXR5IiwiU21hcnRGb3JlZ3JvdW5kSXNBY3RpdmUiOmZhbHNlLCJIb3Jpem9udGFsQWxpZ25tZW50IjoxLCJWZXJ0aWNhbEFsaWdubWVudCI6MCwiU21hcnRGb3JlZ3JvdW5kIjpudWxsLCJCYWNrZ3JvdW5kRmlsbFR5cGUiOjAsIk1hcmdpbiI6eyIkaWQiOiIxMDQiLCJUb3AiOjAuMCwiTGVmdCI6MC4wLCJSaWdodCI6MC4wLCJCb3R0b20iOjAuMH0sIlBhZGRpbmciOnsiJGlkIjoiMTA1IiwiVG9wIjowLjAsIkxlZnQiOjAuMCwiUmlnaHQiOjAuMCwiQm90dG9tIjowLjB9LCJCYWNrZ3JvdW5kIjp7IiRpZCI6IjEwNiIsIkNvbG9yIjp7IiRyZWYiOiIzNiJ9fSwiSXNWaXNpYmxlIjp0cnVlLCJXaWR0aCI6MC4wLCJIZWlnaHQiOjAuMCwiQm9yZGVyU3R5bGUiOm51bGwsIlBhcmVudFN0eWxlIjpudWxsfSwiRGF0ZVN0eWxlIjp7IiRpZCI6IjEwNyIsIkZvbnRTZXR0aW5ncyI6eyIkaWQiOiIxMDgiLCJGb250U2l6ZSI6MTAsIkZvbnROYW1lIjoiQ2FsaWJyaSIsIklzQm9sZCI6ZmFsc2UsIklzSXRhbGljIjpmYWxzZSwiSXNVbmRlcmxpbmVkIjpmYWxzZSwiUGFyZW50U3R5bGUiOm51bGx9LCJBdXRvU2l6ZSI6MCwiRm9yZWdyb3VuZCI6eyIkaWQiOiIxMDkiLCJDb2xvciI6eyIkaWQiOiIxMTA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ExMSIsIlRvcCI6MC4wLCJMZWZ0IjowLjAsIlJpZ2h0IjowLjAsIkJvdHRvbSI6MC4wfSwiUGFkZGluZyI6eyIkaWQiOiIxMTIiLCJUb3AiOjAuMCwiTGVmdCI6MC4wLCJSaWdodCI6MC4wLCJCb3R0b20iOjAuMH0sIkJhY2tncm91bmQiOnsiJGlkIjoiMTEzIiwiQ29sb3IiOnsiJHJlZiI6IjM2In19LCJJc1Zpc2libGUiOnRydWUsIldpZHRoIjowLjAsIkhlaWdodCI6MC4wLCJCb3JkZXJTdHlsZSI6bnVsbCwiUGFyZW50U3R5bGUiOm51bGx9LCJEYXRlRm9ybWF0Ijp7IiRpZCI6IjExNC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xMTUiLCJGb3JtYXQiOjAsIklzVmlzaWJsZSI6ZmFsc2UsIkxhc3RLbm93blZpc2liaWxpdHlTdGF0ZSI6ZmFsc2V9LCJJc1Zpc2libGUiOnRydWUsIlBhcmVudFN0eWxlIjpudWxsfSwiRGVmYXVsdFRhc2tTdHlsZSI6eyIkaWQiOiIxMTYiLCJTaGFwZSI6MCwiU2hhcGVUaGlja25lc3MiOjEsIkR1cmF0aW9uRm9ybWF0IjowLCJJbmNsdWRlTm9uV29ya2luZ0RheXNJbkR1cmF0aW9uIjpmYWxzZSwiUGVyY2VudGFnZUNvbXBsZXRlU3R5bGUiOnsiJGlkIjoiMTE3IiwiRm9udFNldHRpbmdzIjp7IiRpZCI6IjExOCIsIkZvbnRTaXplIjoxMCwiRm9udE5hbWUiOiJDYWxpYnJpIiwiSXNCb2xkIjpmYWxzZSwiSXNJdGFsaWMiOmZhbHNlLCJJc1VuZGVybGluZWQiOmZhbHNlLCJQYXJlbnRTdHlsZSI6bnVsbH0sIkF1dG9TaXplIjowLCJGb3JlZ3JvdW5kIjp7IiRpZCI6IjExOSIsIkNvbG9yIjp7IiRpZCI6IjEyMCIsIkEiOjI1NSwiUiI6MjM3LCJHIjoxMjUsIkIiOjQ5fX0sIk1heFdpZHRoIjoyMDAuMCwiTWF4SGVpZ2h0IjoiSW5maW5pdHkiLCJTbWFydEZvcmVncm91bmRJc0FjdGl2ZSI6ZmFsc2UsIkhvcml6b250YWxBbGlnbm1lbnQiOjAsIlZlcnRpY2FsQWxpZ25tZW50IjowLCJTbWFydEZvcmVncm91bmQiOm51bGwsIkJhY2tncm91bmRGaWxsVHlwZSI6MCwiTWFyZ2luIjp7IiRpZCI6IjEyMSIsIlRvcCI6MC4wLCJMZWZ0IjowLjAsIlJpZ2h0IjowLjAsIkJvdHRvbSI6MC4wfSwiUGFkZGluZyI6eyIkaWQiOiIxMjIiLCJUb3AiOjAuMCwiTGVmdCI6MC4wLCJSaWdodCI6MC4wLCJCb3R0b20iOjAuMH0sIkJhY2tncm91bmQiOnsiJGlkIjoiMTIzIiwiQ29sb3IiOnsiJHJlZiI6IjM2In19LCJJc1Zpc2libGUiOnRydWUsIldpZHRoIjowLjAsIkhlaWdodCI6MC4wLCJCb3JkZXJTdHlsZSI6bnVsbCwiUGFyZW50U3R5bGUiOm51bGx9LCJEdXJhdGlvblN0eWxlIjp7IiRpZCI6IjEyNCIsIkZvbnRTZXR0aW5ncyI6eyIkaWQiOiIxMjUiLCJGb250U2l6ZSI6MTAsIkZvbnROYW1lIjoiQ2FsaWJyaSIsIklzQm9sZCI6ZmFsc2UsIklzSXRhbGljIjpmYWxzZSwiSXNVbmRlcmxpbmVkIjpmYWxzZSwiUGFyZW50U3R5bGUiOm51bGx9LCJBdXRvU2l6ZSI6MCwiRm9yZWdyb3VuZCI6eyIkaWQiOiIxMjYiLCJDb2xvciI6eyIkaWQiOiIxMjc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xMjgiLCJUb3AiOjAuMCwiTGVmdCI6MC4wLCJSaWdodCI6MC4wLCJCb3R0b20iOjAuMH0sIlBhZGRpbmciOnsiJGlkIjoiMTI5IiwiVG9wIjowLjAsIkxlZnQiOjAuMCwiUmlnaHQiOjAuMCwiQm90dG9tIjowLjB9LCJCYWNrZ3JvdW5kIjp7IiRpZCI6IjEzMCIsIkNvbG9yIjp7IiRyZWYiOiIzNiJ9fSwiSXNWaXNpYmxlIjp0cnVlLCJXaWR0aCI6MC4wLCJIZWlnaHQiOjAuMCwiQm9yZGVyU3R5bGUiOm51bGwsIlBhcmVudFN0eWxlIjpudWxsfSwiSG9yaXpvbnRhbENvbm5lY3RvclN0eWxlIjp7IiRpZCI6IjEzMSIsIkxpbmVDb2xvciI6eyIkaWQiOiIxMzIiLCIkdHlwZSI6Ik5MUkUuQ29tbW9uLkRvbS5Tb2xpZENvbG9yQnJ1c2gsIE5MUkUuQ29tbW9uIiwiQ29sb3IiOnsiJGlkIjoiMTMzIiwiQSI6MjU1LCJSIjoyMDQsIkciOjIwNCwiQiI6MjA0fX0sIkxpbmVXZWlnaHQiOjEuMCwiTGluZVR5cGUiOjAsIlBhcmVudFN0eWxlIjpudWxsfSwiVmVydGljYWxDb25uZWN0b3JTdHlsZSI6eyIkaWQiOiIxMzQiLCJMaW5lQ29sb3IiOnsiJGlkIjoiMTM1IiwiJHR5cGUiOiJOTFJFLkNvbW1vbi5Eb20uU29saWRDb2xvckJydXNoLCBOTFJFLkNvbW1vbiIsIkNvbG9yIjp7IiRpZCI6IjEzNiIsIkEiOjI1NSwiUiI6MjA0LCJHIjoyMDQsIkIiOjIwNH19LCJMaW5lV2VpZ2h0IjowLjAsIkxpbmVUeXBlIjowLCJQYXJlbnRTdHlsZSI6bnVsbH0sIk1hcmdpbiI6bnVsbCwiU3RhcnREYXRlUG9zaXRpb24iOjQsIkVuZERhdGVQb3NpdGlvbiI6NCwiRGF0ZUlzVmlzaWJsZSI6dHJ1ZSwiVGl0bGVQb3NpdGlvbiI6NSwiRHVyYXRpb25Qb3NpdGlvbiI6NiwiUGVyY2VudGFnZUNvbXBsZXRlZFBvc2l0aW9uIjo2LCJTcGFjaW5nIjo1LCJJc0JlbG93VGltZWJhbmQiOmZhbHNlLCJQZXJjZW50YWdlQ29tcGxldGVTaGFwZU9wYWNpdHkiOjM1LCJTaGFwZVN0eWxlIjp7IiRpZCI6IjEzNyIsIk1hcmdpbiI6eyIkaWQiOiIxMzgiLCJUb3AiOjAuMCwiTGVmdCI6NC4wLCJSaWdodCI6NC4wLCJCb3R0b20iOjAuMH0sIlBhZGRpbmciOnsiJGlkIjoiMTM5IiwiVG9wIjowLjAsIkxlZnQiOjAuMCwiUmlnaHQiOjAuMCwiQm90dG9tIjowLjB9LCJCYWNrZ3JvdW5kIjp7IiRpZCI6IjE0MCIsIkNvbG9yIjp7IiRpZCI6IjE0MSIsIkEiOjI1NSwiUiI6MCwiRyI6MTE0LCJCIjoxODh9fSwiSXNWaXNpYmxlIjp0cnVlLCJXaWR0aCI6MC4wLCJIZWlnaHQiOjE2LjAsIkJvcmRlclN0eWxlIjp7IiRpZCI6IjE0MiIsIkxpbmVDb2xvciI6eyIkaWQiOiIxNDMiLCIkdHlwZSI6Ik5MUkUuQ29tbW9uLkRvbS5Tb2xpZENvbG9yQnJ1c2gsIE5MUkUuQ29tbW9uIiwiQ29sb3IiOnsiJGlkIjoiMTQ0IiwiQSI6MjU1LCJSIjoyNTUsIkciOjAsIkIiOjB9fSwiTGluZVdlaWdodCI6MC4wLCJMaW5lVHlwZSI6MCwiUGFyZW50U3R5bGUiOm51bGx9LCJQYXJlbnRTdHlsZSI6bnVsbH0sIlRpdGxlU3R5bGUiOnsiJGlkIjoiMTQ1IiwiRm9udFNldHRpbmdzIjp7IiRpZCI6IjE0NiIsIkZvbnRTaXplIjoxMSwiRm9udE5hbWUiOiJDYWxpYnJpIiwiSXNCb2xkIjp0cnVlLCJJc0l0YWxpYyI6ZmFsc2UsIklzVW5kZXJsaW5lZCI6ZmFsc2UsIlBhcmVudFN0eWxlIjpudWxsfSwiQXV0b1NpemUiOjAsIkZvcmVncm91bmQiOnsiJGlkIjoiMTQ3IiwiQ29sb3IiOnsiJGlkIjoiMTQ4IiwiQSI6MjU1LCJSIjowLCJHIjowLCJCIjowfX0sIk1heFdpZHRoIjo5NjAuMCwiTWF4SGVpZ2h0IjoiSW5maW5pdHkiLCJTbWFydEZvcmVncm91bmRJc0FjdGl2ZSI6ZmFsc2UsIkhvcml6b250YWxBbGlnbm1lbnQiOjAsIlZlcnRpY2FsQWxpZ25tZW50IjowLCJTbWFydEZvcmVncm91bmQiOm51bGwsIkJhY2tncm91bmRGaWxsVHlwZSI6MCwiTWFyZ2luIjp7IiRpZCI6IjE0OSIsIlRvcCI6MC4wLCJMZWZ0IjowLjAsIlJpZ2h0IjowLjAsIkJvdHRvbSI6MC4wfSwiUGFkZGluZyI6eyIkaWQiOiIxNTAiLCJUb3AiOjAuMCwiTGVmdCI6MC4wLCJSaWdodCI6MC4wLCJCb3R0b20iOjAuMH0sIkJhY2tncm91bmQiOnsiJGlkIjoiMTUxIiwiQ29sb3IiOnsiJHJlZiI6IjM2In19LCJJc1Zpc2libGUiOnRydWUsIldpZHRoIjowLjAsIkhlaWdodCI6MC4wLCJCb3JkZXJTdHlsZSI6bnVsbCwiUGFyZW50U3R5bGUiOm51bGx9LCJEYXRlU3R5bGUiOnsiJGlkIjoiMTUyIiwiRm9udFNldHRpbmdzIjp7IiRpZCI6IjE1MyIsIkZvbnRTaXplIjoxMCwiRm9udE5hbWUiOiJDYWxpYnJpIiwiSXNCb2xkIjpmYWxzZSwiSXNJdGFsaWMiOmZhbHNlLCJJc1VuZGVybGluZWQiOmZhbHNlLCJQYXJlbnRTdHlsZSI6bnVsbH0sIkF1dG9TaXplIjowLCJGb3JlZ3JvdW5kIjp7IiRpZCI6IjE1NCIsIkNvbG9yIjp7IiRpZCI6IjE1NS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MTU2IiwiVG9wIjowLjAsIkxlZnQiOjAuMCwiUmlnaHQiOjAuMCwiQm90dG9tIjowLjB9LCJQYWRkaW5nIjp7IiRpZCI6IjE1NyIsIlRvcCI6MC4wLCJMZWZ0IjowLjAsIlJpZ2h0IjowLjAsIkJvdHRvbSI6MC4wfSwiQmFja2dyb3VuZCI6eyIkaWQiOiIxNTgiLCJDb2xvciI6eyIkcmVmIjoiMzYifX0sIklzVmlzaWJsZSI6dHJ1ZSwiV2lkdGgiOjAuMCwiSGVpZ2h0IjowLjAsIkJvcmRlclN0eWxlIjpudWxsLCJQYXJlbnRTdHlsZSI6bnVsbH0sIkRhdGVGb3JtYXQiOnsiJGlkIjoiMTU5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E2MCIsIkZvcm1hdCI6MCwiSXNWaXNpYmxlIjpmYWxzZSwiTGFzdEtub3duVmlzaWJpbGl0eVN0YXRlIjpmYWxzZX0sIklzVmlzaWJsZSI6dHJ1ZSwiUGFyZW50U3R5bGUiOm51bGwsIl9leHBsaWNpdGx5U2V0Ijp7IiRpZCI6IjE2MSIsIlNoYXBlU3R5bGUiOmZhbHNlLCJUaXRsZVN0eWxlIjpmYWxzZSwiRGF0ZVN0eWxlIjpmYWxzZSwiSG9yaXpvbnRhbENvbm5lY3RvclN0eWxlIjpmYWxzZSwiVmVydGljYWxDb25uZWN0b3JTdHlsZSI6ZmFsc2UsIlBlcmNlbnRhZ2VDb21wbGV0ZVNoYXBlT3BhY2l0eSI6ZmFsc2UsIlNoYXBlIjpmYWxzZSwiU2hhcGVUaGlja25lc3MiOmZhbHNlLCJEdXJhdGlvbkZvcm1hdCI6ZmFsc2UsIkluY2x1ZGVOb25Xb3JraW5nRGF5c0luRHVyYXRpb24iOmZhbHNlLCJNYXJnaW4iOmZhbHNlLCJTdGFydERhdGVQb3NpdGlvbiI6ZmFsc2UsIkVuZERhdGVQb3NpdGlvbiI6ZmFsc2UsIlRpdGxlUG9zaXRpb24iOmZhbHNlLCJEdXJhdGlvblBvc2l0aW9uIjpmYWxzZSwiUGVyY2VudGFnZUNvbXBsZXRlZFBvc2l0aW9uIjpmYWxzZSwiU3BhY2luZyI6ZmFsc2UsIklzQmVsb3dUaW1lYmFuZCI6ZmFsc2UsIkRhdGVGb3JtYXQiOmZhbHNlLCJXZWVrTnVtYmVyaW5nIjpmYWxzZSwiSXNWaXNpYmxlIjpmYWxzZX19LCJHcmlkbGluZVBhbmVsU3R5bGUiOnsiJGlkIjoiMTYyIiwiR3JpZGxpbmVTdHlsZSI6eyIkaWQiOiIxNjMiLCJMaW5lQ29sb3IiOnsiJGlkIjoiMTY0IiwiJHR5cGUiOiJOTFJFLkNvbW1vbi5Eb20uU29saWRDb2xvckJydXNoLCBOTFJFLkNvbW1vbiIsIkNvbG9yIjp7IiRpZCI6IjE2NSIsIkEiOjM4LCJSIjo5MSwiRyI6MTU1LCJCIjoyMTN9fSwiTGluZVdlaWdodCI6MS4wLCJMaW5lVHlwZSI6MCwiUGFyZW50U3R5bGUiOm51bGx9LCJNYXJnaW4iOnsiJGlkIjoiMTY2IiwiVG9wIjowLjAsIkxlZnQiOjAuMCwiUmlnaHQiOjAuMCwiQm90dG9tIjowLjB9LCJQYWRkaW5nIjp7IiRpZCI6IjE2NyIsIlRvcCI6MC4wLCJMZWZ0IjowLjAsIlJpZ2h0IjowLjAsIkJvdHRvbSI6MC4wfSwiQmFja2dyb3VuZCI6bnVsbCwiSXNWaXNpYmxlIjp0cnVlLCJXaWR0aCI6MC4wLCJIZWlnaHQiOjAuMCwiQm9yZGVyU3R5bGUiOnsiJGlkIjoiMTY4IiwiTGluZUNvbG9yIjpudWxsLCJMaW5lV2VpZ2h0IjowLjAsIkxpbmVUeXBlIjowLCJQYXJlbnRTdHlsZSI6bnVsbH0sIlBhcmVudFN0eWxlIjpudWxsfSwiQWN0aXZpdHlMaW5lUGFuZWxTdHlsZSI6eyIkaWQiOiIxNjkiLCJBY3Rpdml0eUxpbmVTdHlsZSI6eyIkaWQiOiIxNzAiLCJMaW5lQ29sb3IiOnsiJGlkIjoiMTcxIiwiJHR5cGUiOiJOTFJFLkNvbW1vbi5Eb20uU29saWRDb2xvckJydXNoLCBOTFJFLkNvbW1vbiIsIkNvbG9yIjp7IiRpZCI6IjE3MiIsIkEiOjM4LCJSIjo2OCwiRyI6MTE0LCJCIjoxOTZ9fSwiTGluZVdlaWdodCI6MS4wLCJMaW5lVHlwZSI6MCwiUGFyZW50U3R5bGUiOm51bGx9LCJNYXJnaW4iOnsiJGlkIjoiMTczIiwiVG9wIjowLjAsIkxlZnQiOjAuMCwiUmlnaHQiOjAuMCwiQm90dG9tIjowLjB9LCJQYWRkaW5nIjp7IiRpZCI6IjE3NCIsIlRvcCI6MC4wLCJMZWZ0IjowLjAsIlJpZ2h0IjowLjAsIkJvdHRvbSI6MC4wfSwiQmFja2dyb3VuZCI6bnVsbCwiSXNWaXNpYmxlIjp0cnVlLCJXaWR0aCI6MC4wLCJIZWlnaHQiOjAuMCwiQm9yZGVyU3R5bGUiOnsiJGlkIjoiMTc1IiwiTGluZUNvbG9yIjpudWxsLCJMaW5lV2VpZ2h0IjowLjAsIkxpbmVUeXBlIjowLCJQYXJlbnRTdHlsZSI6bnVsbH0sIlBhcmVudFN0eWxlIjpudWxsfSwiU2hvd0VsYXBzZWRUaW1lR3JhZGllbnRTdHlsZSI6ZmFsc2UsIlRpbWViYW5kUmVzZXJ2ZWRMZWZ0QXJlYVN0eWxlIjp7IiRpZCI6IjE3NiIsIkFjdGl2aXR5SGVhZGVyV2lkdGgiOjAuMCwiSXNTZXQiOmZhbHNlfSwiRGVmYXVsdFN3aW1sYW5lU3R5bGUiOm51bGx9LCJTY2FsZSI6bnVsbCwiU2NhbGVWMiI6eyIkaWQiOiIxNzciLCJTdGFydERhdGUiOiIyMDIwLTExLTAzVDIzOjU5OjAwIiwiRW5kRGF0ZSI6IjIwMjItMDYtMzBUMjM6NTk6MDAiLCJBdXRvRGF0ZVJhbmdlIjp0cnVlLCJXb3JraW5nRGF5cyI6MzEsIkZpc2NhbFllYXIiOnsiJGlkIjoiMTc4IiwiU3RhcnRNb250aCI6MSwiVXNlU3RhcnRpbmdZZWFyRm9yTnVtYmVyaW5nIjp0cnVlLCJTaG93RmlzY2FsWWVhckxhYmVsIjp0cnVlfSwiVG9kYXlNYXJrZXJUZXh0IjoiVG9kYXkiLCJBdXRvU2NhbGVUeXBlIjp0cnVlLCJUaW1lYmFuZFNjYWxlcyI6eyIkaWQiOiIxNzkiLCJUb3BTY2FsZUxheWVyIjp7IiRpZCI6IjE4MCIsIkZvcm1hdCI6Ik1NTSIsIlR5cGUiOjJ9LCJNaWRkbGVTY2FsZUxheWVyIjp7IiRpZCI6IjE4MSIsIkZvcm1hdCI6bnVsbCwiVHlwZSI6MH0sIkJvdHRvbVNjYWxlTGF5ZXIiOnsiJGlkIjoiMTgyIiwiRm9ybWF0IjpudWxsLCJUeXBlIjowfX19LCJNaWxlc3RvbmVzIjpbeyIkaWQiOiIxODMiLCJEYXRlIjoiMjAyMS0wMS0xM1QyMzo1OTowMCIsIlN0eWxlIjp7IiRpZCI6IjE4NCIsIlNoYXBlIjoxOSwiQ29ubmVjdG9yTWFyZ2luIjp7IiRyZWYiOiI4NyJ9LCJDb25uZWN0b3JTdHlsZSI6eyIkaWQiOiIxODUiLCJMaW5lQ29sb3IiOnsiJHJlZiI6Ijg5In0sIkxpbmVXZWlnaHQiOjEuMCwiTGluZVR5cGUiOjAsIlBhcmVudFN0eWxlIjpudWxsfSwiSXNCZWxvd1RpbWViYW5kIjpmYWxzZSwiUG9zaXRpb25PblRhc2siOjAsIkhpZGVEYXRlIjpmYWxzZSwiU2hhcGVTaXplIjoxLCJTcGFjaW5nIjoxLjAsIlBhZGRpbmciOnsiJHJlZiI6IjkxIn0sIlNoYXBlU3R5bGUiOnsiJGlkIjoiMTg2IiwiTWFyZ2luIjp7IiRyZWYiOiI5MyJ9LCJQYWRkaW5nIjp7IiRyZWYiOiI5NCJ9LCJCYWNrZ3JvdW5kIjp7IiRpZCI6IjE4NyIsIkNvbG9yIjp7IiRpZCI6IjE4OCIsIkEiOjI1NSwiUiI6MjM0LCJHIjoyMiwiQiI6MzB9fSwiSXNWaXNpYmxlIjp0cnVlLCJXaWR0aCI6MTMuMCwiSGVpZ2h0IjoxMy4wLCJCb3JkZXJTdHlsZSI6eyIkaWQiOiIxODkiLCJMaW5lQ29sb3IiOnsiJHJlZiI6Ijk4In0sIkxpbmVXZWlnaHQiOjAuMCwiTGluZVR5cGUiOjAsIlBhcmVudFN0eWxlIjpudWxsfSwiUGFyZW50U3R5bGUiOm51bGx9LCJUaXRsZVN0eWxlIjp7IiRpZCI6IjE5MCIsIkZvbnRTZXR0aW5ncyI6eyIkaWQiOiIxOTEiLCJGb250U2l6ZSI6MTgsIkZvbnROYW1lIjoiQ2FsaWJyaSIsIklzQm9sZCI6dHJ1ZSwiSXNJdGFsaWMiOmZhbHNlLCJJc1VuZGVybGluZWQiOmZhbHNlLCJQYXJlbnRTdHlsZSI6bnVsbH0sIkF1dG9TaXplIjoyLCJGb3JlZ3JvdW5kIjp7IiRpZCI6IjE5MiIsIkNvbG9yIjp7IiRpZCI6IjE5MyIsIkEiOjI1NSwiUiI6MCwiRyI6MCwiQiI6MH19LCJNYXhXaWR0aCI6NDA3LjIyMjkwMDM5MDYyNSwiTWF4SGVpZ2h0IjoiSW5maW5pdHkiLCJTbWFydEZvcmVncm91bmRJc0FjdGl2ZSI6ZmFsc2UsIkhvcml6b250YWxBbGlnbm1lbnQiOjAsIlZlcnRpY2FsQWxpZ25tZW50IjowLCJTbWFydEZvcmVncm91bmQiOm51bGwsIkJhY2tncm91bmRGaWxsVHlwZSI6MCwiTWFyZ2luIjp7IiRyZWYiOiIxMDQifSwiUGFkZGluZyI6eyIkcmVmIjoiMTA1In0sIkJhY2tncm91bmQiOnsiJGlkIjoiMTk0IiwiQ29sb3IiOnsiJGlkIjoiMTk1IiwiQSI6MCwiUiI6MjU1LCJHIjoyNTUsIkIiOjI1NX19LCJJc1Zpc2libGUiOnRydWUsIldpZHRoIjowLjAsIkhlaWdodCI6MC4wLCJCb3JkZXJTdHlsZSI6eyIkaWQiOiIxOTYiLCJMaW5lQ29sb3IiOm51bGwsIkxpbmVXZWlnaHQiOjAuMCwiTGluZVR5cGUiOjAsIlBhcmVudFN0eWxlIjpudWxsfSwiUGFyZW50U3R5bGUiOm51bGx9LCJEYXRlU3R5bGUiOnsiJGlkIjoiMTk3IiwiRm9udFNldHRpbmdzIjp7IiRpZCI6IjE5OCIsIkZvbnRTaXplIjoxMCwiRm9udE5hbWUiOiJDYWxpYnJpIiwiSXNCb2xkIjpmYWxzZSwiSXNJdGFsaWMiOmZhbHNlLCJJc1VuZGVybGluZWQiOmZhbHNlLCJQYXJlbnRTdHlsZSI6bnVsbH0sIkF1dG9TaXplIjowLCJGb3JlZ3JvdW5kIjp7IiRpZCI6IjE5OSIsIkNvbG9yIjp7IiRpZCI6IjIwMC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ExMSJ9LCJQYWRkaW5nIjp7IiRyZWYiOiIxMTIifSwiQmFja2dyb3VuZCI6eyIkaWQiOiIyMDEiLCJDb2xvciI6eyIkaWQiOiIyMDIiLCJBIjowLCJSIjoyNTUsIkciOjI1NSwiQiI6MjU1fX0sIklzVmlzaWJsZSI6ZmFsc2UsIldpZHRoIjowLjAsIkhlaWdodCI6MC4wLCJCb3JkZXJTdHlsZSI6eyIkaWQiOiIyMDMiLCJMaW5lQ29sb3IiOm51bGwsIkxpbmVXZWlnaHQiOjAuMCwiTGluZVR5cGUiOjAsIlBhcmVudFN0eWxlIjpudWxsfSwiUGFyZW50U3R5bGUiOm51bGx9LCJEYXRlRm9ybWF0Ijp7IiRpZCI6IjIwNC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yMDUiLCJGb3JtYXQiOjAsIklzVmlzaWJsZSI6ZmFsc2UsIkxhc3RLbm93blZpc2liaWxpdHlTdGF0ZSI6ZmFsc2V9LCJJc1Zpc2libGUiOnRydWUsIlBhcmVudFN0eWxlIjpudWxsfSwiSW5kZXgiOjAsIlBlcmNlbnRhZ2VDb21wbGV0ZSI6bnVsbCwiUG9zaXRpb24iOnsiUmF0aW8iOjAuOTc3NDk2OTEzNTgwMjQ3MTUsIklzQ3VzdG9tIjpmYWxzZX0sIkRhdGVGb3JtYXQiOnsiJHJlZiI6IjIwNCJ9LCJXZWVrTnVtYmVyaW5nIjp7IiRpZCI6IjIwNiIsIkZvcm1hdCI6MCwiSXNWaXNpYmxlIjpmYWxzZSwiTGFzdEtub3duVmlzaWJpbGl0eVN0YXRlIjpmYWxzZX0sIlJlbGF0ZWRUYXNrSWQiOiIwMDAwMDAwMC0wMDAwLTAwMDAtMDAwMC0wMDAwMDAwMDAwMDAiLCJJZCI6IjU5MmE0YzExLWQ1MjMtNDU1Zi05N2MyLWUzOTc1NDUxNjQ0NSIsIkltcG9ydElkIjpudWxsLCJUaXRsZSI6ItCf0YDQvtCz0YDQsNC80LzQsCDCq9Cd0LDRg9GH0L3Ri9C5INGE0L7QvdC0INCd0LDRhtC40L7QvdCw0LvRjNC90L7Qs9C+INC40YHRgdC70LXQtNC+0LLQsNGC0LXQu9GM0YHQutC+0LPQviDRg9C90LjQstC10YDRgdC40YLQtdGC0LAgwqvQktGL0YHRiNCw0Y8g0YjQutC+0LvQsCDRjdC60L7QvdC+0LzQuNC60LjCuyAo0J3QmNCjINCS0KjQrSnCuyDQsiAyMDIwIOKAkyAyMDIxINCzLiAo4oSWIDIxLTA0LTAxNilcclxuIiwiTm90ZSI6bnVsbCwiSHlwZXJsaW5rIjp7IiRpZCI6IjIwNyIsIkFkZHJlc3MiOm51bGwsIlN1YkFkZHJlc3MiOm51bGx9LCJJc0NoYW5nZWQiOmZhbHNlLCJJc05ldyI6ZmFsc2V9LHsiJGlkIjoiMjA4IiwiRGF0ZSI6IjIwMjAtMTEtMDNUMjM6NTk6MDAiLCJTdHlsZSI6eyIkaWQiOiIyMDkiLCJTaGFwZSI6MTksIkNvbm5lY3Rvck1hcmdpbiI6eyIkcmVmIjoiODcifSwiQ29ubmVjdG9yU3R5bGUiOnsiJGlkIjoiMjEwIiwiTGluZUNvbG9yIjp7IiRyZWYiOiI4OSJ9LCJMaW5lV2VpZ2h0IjoxLjAsIkxpbmVUeXBlIjowLCJQYXJlbnRTdHlsZSI6bnVsbH0sIklzQmVsb3dUaW1lYmFuZCI6ZmFsc2UsIlBvc2l0aW9uT25UYXNrIjowLCJIaWRlRGF0ZSI6ZmFsc2UsIlNoYXBlU2l6ZSI6MSwiU3BhY2luZyI6MS4wLCJQYWRkaW5nIjp7IiRyZWYiOiI5MSJ9LCJTaGFwZVN0eWxlIjp7IiRpZCI6IjIxMSIsIk1hcmdpbiI6eyIkcmVmIjoiOTMifSwiUGFkZGluZyI6eyIkcmVmIjoiOTQifSwiQmFja2dyb3VuZCI6eyIkaWQiOiIyMTIiLCJDb2xvciI6eyIkaWQiOiIyMTMiLCJBIjoyNTUsIlIiOjIzNCwiRyI6MjIsIkIiOjMwfX0sIklzVmlzaWJsZSI6dHJ1ZSwiV2lkdGgiOjEzLjAsIkhlaWdodCI6MTMuMCwiQm9yZGVyU3R5bGUiOnsiJGlkIjoiMjE0IiwiTGluZUNvbG9yIjp7IiRyZWYiOiI5OCJ9LCJMaW5lV2VpZ2h0IjowLjAsIkxpbmVUeXBlIjowLCJQYXJlbnRTdHlsZSI6bnVsbH0sIlBhcmVudFN0eWxlIjpudWxsfSwiVGl0bGVTdHlsZSI6eyIkaWQiOiIyMTUiLCJGb250U2V0dGluZ3MiOnsiJGlkIjoiMjE2IiwiRm9udFNpemUiOjE4LCJGb250TmFtZSI6IkNhbGlicmkiLCJJc0JvbGQiOnRydWUsIklzSXRhbGljIjpmYWxzZSwiSXNVbmRlcmxpbmVkIjpmYWxzZSwiUGFyZW50U3R5bGUiOm51bGx9LCJBdXRvU2l6ZSI6MiwiRm9yZWdyb3VuZCI6eyIkaWQiOiIyMTciLCJDb2xvciI6eyIkaWQiOiIyMTgiLCJBIjoyNTUsIlIiOjAsIkciOjAsIkIiOjB9fSwiTWF4V2lkdGgiOjE3NS4wODkxMjY1ODY5MTQwNiwiTWF4SGVpZ2h0IjoiSW5maW5pdHkiLCJTbWFydEZvcmVncm91bmRJc0FjdGl2ZSI6ZmFsc2UsIkhvcml6b250YWxBbGlnbm1lbnQiOjAsIlZlcnRpY2FsQWxpZ25tZW50IjowLCJTbWFydEZvcmVncm91bmQiOm51bGwsIkJhY2tncm91bmRGaWxsVHlwZSI6MCwiTWFyZ2luIjp7IiRyZWYiOiIxMDQifSwiUGFkZGluZyI6eyIkcmVmIjoiMTA1In0sIkJhY2tncm91bmQiOnsiJGlkIjoiMjE5IiwiQ29sb3IiOnsiJGlkIjoiMjIwIiwiQSI6MCwiUiI6MjU1LCJHIjoyNTUsIkIiOjI1NX19LCJJc1Zpc2libGUiOnRydWUsIldpZHRoIjowLjAsIkhlaWdodCI6MC4wLCJCb3JkZXJTdHlsZSI6eyIkaWQiOiIyMjEiLCJMaW5lQ29sb3IiOm51bGwsIkxpbmVXZWlnaHQiOjAuMCwiTGluZVR5cGUiOjAsIlBhcmVudFN0eWxlIjpudWxsfSwiUGFyZW50U3R5bGUiOm51bGx9LCJEYXRlU3R5bGUiOnsiJGlkIjoiMjIyIiwiRm9udFNldHRpbmdzIjp7IiRpZCI6IjIyMyIsIkZvbnRTaXplIjoxMCwiRm9udE5hbWUiOiJDYWxpYnJpIiwiSXNCb2xkIjpmYWxzZSwiSXNJdGFsaWMiOmZhbHNlLCJJc1VuZGVybGluZWQiOmZhbHNlLCJQYXJlbnRTdHlsZSI6bnVsbH0sIkF1dG9TaXplIjowLCJGb3JlZ3JvdW5kIjp7IiRpZCI6IjIyNCIsIkNvbG9yIjp7IiRpZCI6IjIyNS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ExMSJ9LCJQYWRkaW5nIjp7IiRyZWYiOiIxMTIifSwiQmFja2dyb3VuZCI6eyIkaWQiOiIyMjYiLCJDb2xvciI6eyIkaWQiOiIyMjciLCJBIjowLCJSIjoyNTUsIkciOjI1NSwiQiI6MjU1fX0sIklzVmlzaWJsZSI6ZmFsc2UsIldpZHRoIjowLjAsIkhlaWdodCI6MC4wLCJCb3JkZXJTdHlsZSI6eyIkaWQiOiIyMjgiLCJMaW5lQ29sb3IiOm51bGwsIkxpbmVXZWlnaHQiOjAuMCwiTGluZVR5cGUiOjAsIlBhcmVudFN0eWxlIjpudWxsfSwiUGFyZW50U3R5bGUiOm51bGx9LCJEYXRlRm9ybWF0Ijp7IiRyZWYiOiIyMDQifSwiV2Vla051bWJlcmluZyI6eyIkaWQiOiIyMjkiLCJGb3JtYXQiOjAsIklzVmlzaWJsZSI6ZmFsc2UsIkxhc3RLbm93blZpc2liaWxpdHlTdGF0ZSI6ZmFsc2V9LCJJc1Zpc2libGUiOnRydWUsIlBhcmVudFN0eWxlIjpudWxsfSwiSW5kZXgiOjEsIlBlcmNlbnRhZ2VDb21wbGV0ZSI6bnVsbCwiUG9zaXRpb24iOnsiUmF0aW8iOjAuMjk4Mjg2NTIyNzU5MzMxNiwiSXNDdXN0b20iOmZhbHNlfSwiRGF0ZUZvcm1hdCI6eyIkcmVmIjoiMjA0In0sIldlZWtOdW1iZXJpbmciOnsiJGlkIjoiMjMwIiwiRm9ybWF0IjowLCJJc1Zpc2libGUiOmZhbHNlLCJMYXN0S25vd25WaXNpYmlsaXR5U3RhdGUiOmZhbHNlfSwiUmVsYXRlZFRhc2tJZCI6IjAwMDAwMDAwLTAwMDAtMDAwMC0wMDAwLTAwMDAwMDAwMDAwMCIsIklkIjoiYTIwMTQxNWQtMDNiOC00YmVjLWExZmItMTJhOGQwMTIxOTk1IiwiSW1wb3J0SWQiOm51bGwsIlRpdGxlIjoi0KHRgtCw0YLRjNGPIEluZnJhcmVkIFNwZWN0cmEgb2YgdGhlIENIM05IM1BiSTPCoEh5YnJpZCBQZXJvdnNraXRlOiBTaWduYXR1cmVzIG9mIFBoYXNlIFRyYW5zaXRpb25zIGFuZCBvZiBPcmdhbmljIENhdGlvbiBEeW5hbWljc1xyXG5LaXJpbGwgTi4gQm9sZHlyZXYsIFZhc2lsaXNhIEUuIEFuaWtlZXZhLCBPbGdhIEkuIFNlbWVub3ZhLCBNYXJpbmEgTi4gUG9wb3ZhXHJcbkouIFBoeXMuIENoZW0uIEPCoDIwMjAsIDEyNCwgNDIsIDIzMzA34oCTMjMzMTYgXHJcbiIsIk5vdGUiOm51bGwsIkh5cGVybGluayI6eyIkaWQiOiIyMzEiLCJBZGRyZXNzIjpudWxsLCJTdWJBZGRyZXNzIjpudWxsfSwiSXNDaGFuZ2VkIjpmYWxzZSwiSXNOZXciOmZhbHNlfSx7IiRpZCI6IjIzMiIsIkRhdGUiOiIyMDIyLTAxLTAzVDIzOjU5OjAwIiwiU3R5bGUiOnsiJGlkIjoiMjMzIiwiU2hhcGUiOjE5LCJDb25uZWN0b3JNYXJnaW4iOnsiJHJlZiI6Ijg3In0sIkNvbm5lY3RvclN0eWxlIjp7IiRpZCI6IjIzNCIsIkxpbmVDb2xvciI6eyIkcmVmIjoiODkifSwiTGluZVdlaWdodCI6MS4wLCJMaW5lVHlwZSI6MCwiUGFyZW50U3R5bGUiOm51bGx9LCJJc0JlbG93VGltZWJhbmQiOmZhbHNlLCJQb3NpdGlvbk9uVGFzayI6MCwiSGlkZURhdGUiOmZhbHNlLCJTaGFwZVNpemUiOjEsIlNwYWNpbmciOjEuMCwiUGFkZGluZyI6eyIkcmVmIjoiOTEifSwiU2hhcGVTdHlsZSI6eyIkaWQiOiIyMzUiLCJNYXJnaW4iOnsiJHJlZiI6IjkzIn0sIlBhZGRpbmciOnsiJHJlZiI6Ijk0In0sIkJhY2tncm91bmQiOnsiJGlkIjoiMjM2IiwiQ29sb3IiOnsiJGlkIjoiMjM3IiwiQSI6MjU1LCJSIjoyMzQsIkciOjIyLCJCIjozMH19LCJJc1Zpc2libGUiOnRydWUsIldpZHRoIjoxMy4wLCJIZWlnaHQiOjEzLjAsIkJvcmRlclN0eWxlIjp7IiRpZCI6IjIzOCIsIkxpbmVDb2xvciI6eyIkcmVmIjoiOTgifSwiTGluZVdlaWdodCI6MC4wLCJMaW5lVHlwZSI6MCwiUGFyZW50U3R5bGUiOm51bGx9LCJQYXJlbnRTdHlsZSI6bnVsbH0sIlRpdGxlU3R5bGUiOnsiJGlkIjoiMjM5IiwiRm9udFNldHRpbmdzIjp7IiRpZCI6IjI0MCIsIkZvbnRTaXplIjoxOCwiRm9udE5hbWUiOiJDYWxpYnJpIiwiSXNCb2xkIjp0cnVlLCJJc0l0YWxpYyI6ZmFsc2UsIklzVW5kZXJsaW5lZCI6ZmFsc2UsIlBhcmVudFN0eWxlIjpudWxsfSwiQXV0b1NpemUiOjAsIkZvcmVncm91bmQiOnsiJGlkIjoiMjQxIiwiQ29sb3IiOnsiJGlkIjoiMjQyIiwiQSI6MjU1LCJSIjowLCJHIjowLCJCIjowfX0sIk1heFdpZHRoIjoyMDAuMCwiTWF4SGVpZ2h0IjoiSW5maW5pdHkiLCJTbWFydEZvcmVncm91bmRJc0FjdGl2ZSI6ZmFsc2UsIkhvcml6b250YWxBbGlnbm1lbnQiOjAsIlZlcnRpY2FsQWxpZ25tZW50IjowLCJTbWFydEZvcmVncm91bmQiOm51bGwsIkJhY2tncm91bmRGaWxsVHlwZSI6MCwiTWFyZ2luIjp7IiRyZWYiOiIxMDQifSwiUGFkZGluZyI6eyIkcmVmIjoiMTA1In0sIkJhY2tncm91bmQiOnsiJGlkIjoiMjQzIiwiQ29sb3IiOnsiJGlkIjoiMjQ0IiwiQSI6MCwiUiI6MjU1LCJHIjoyNTUsIkIiOjI1NX19LCJJc1Zpc2libGUiOnRydWUsIldpZHRoIjowLjAsIkhlaWdodCI6MC4wLCJCb3JkZXJTdHlsZSI6eyIkaWQiOiIyNDUiLCJMaW5lQ29sb3IiOm51bGwsIkxpbmVXZWlnaHQiOjAuMCwiTGluZVR5cGUiOjAsIlBhcmVudFN0eWxlIjpudWxsfSwiUGFyZW50U3R5bGUiOm51bGx9LCJEYXRlU3R5bGUiOnsiJGlkIjoiMjQ2IiwiRm9udFNldHRpbmdzIjp7IiRpZCI6IjI0NyIsIkZvbnRTaXplIjoxMCwiRm9udE5hbWUiOiJDYWxpYnJpIiwiSXNCb2xkIjpmYWxzZSwiSXNJdGFsaWMiOmZhbHNlLCJJc1VuZGVybGluZWQiOmZhbHNlLCJQYXJlbnRTdHlsZSI6bnVsbH0sIkF1dG9TaXplIjowLCJGb3JlZ3JvdW5kIjp7IiRpZCI6IjI0OCIsIkNvbG9yIjp7IiRpZCI6IjI0OS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ExMSJ9LCJQYWRkaW5nIjp7IiRyZWYiOiIxMTIifSwiQmFja2dyb3VuZCI6eyIkaWQiOiIyNTAiLCJDb2xvciI6eyIkaWQiOiIyNTEiLCJBIjowLCJSIjoyNTUsIkciOjI1NSwiQiI6MjU1fX0sIklzVmlzaWJsZSI6ZmFsc2UsIldpZHRoIjowLjAsIkhlaWdodCI6MC4wLCJCb3JkZXJTdHlsZSI6eyIkaWQiOiIyNTIiLCJMaW5lQ29sb3IiOm51bGwsIkxpbmVXZWlnaHQiOjAuMCwiTGluZVR5cGUiOjAsIlBhcmVudFN0eWxlIjpudWxsfSwiUGFyZW50U3R5bGUiOm51bGx9LCJEYXRlRm9ybWF0Ijp7IiRpZCI6IjI1My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yNTQiLCJGb3JtYXQiOjAsIklzVmlzaWJsZSI6ZmFsc2UsIkxhc3RLbm93blZpc2liaWxpdHlTdGF0ZSI6ZmFsc2V9LCJJc1Zpc2libGUiOnRydWUsIlBhcmVudFN0eWxlIjpudWxsfSwiSW5kZXgiOjksIlBlcmNlbnRhZ2VDb21wbGV0ZSI6bnVsbCwiUG9zaXRpb24iOnsiUmF0aW8iOjAuMCwiSXNDdXN0b20iOmZhbHNlfSwiRGF0ZUZvcm1hdCI6eyIkcmVmIjoiMjUzIn0sIldlZWtOdW1iZXJpbmciOnsiJGlkIjoiMjU1IiwiRm9ybWF0IjowLCJJc1Zpc2libGUiOmZhbHNlLCJMYXN0S25vd25WaXNpYmlsaXR5U3RhdGUiOmZhbHNlfSwiUmVsYXRlZFRhc2tJZCI6IjAwMDAwMDAwLTAwMDAtMDAwMC0wMDAwLTAwMDAwMDAwMDAwMCIsIklkIjoiMTdmYjQ5OWItNDE1NC00NGQ1LWI2ZGUtZmMzOTY1YWRmMTUxIiwiSW1wb3J0SWQiOm51bGwsIlRpdGxlIjoi0JfQsNGJ0LjRgtCwINC/0YDQvtC10LrRgtCwINC00LvRjyDQo9Cc0J3QmNCa0LAiLCJOb3RlIjpudWxsLCJIeXBlcmxpbmsiOnsiJGlkIjoiMjU2IiwiQWRkcmVzcyI6bnVsbCwiU3ViQWRkcmVzcyI6bnVsbH0sIklzQ2hhbmdlZCI6ZmFsc2UsIklzTmV3IjpmYWxzZX1dLCJUYXNrcyI6W3siJGlkIjoiMjU3IiwiR3JvdXBOYW1lIjpudWxsLCJTdGFydERhdGUiOiIyMDIxLTAzLTAxVDAwOjAwOjAwWiIsIkVuZERhdGUiOiIyMDIxLTA3LTMxVDIzOjU5OjAwWiIsIlBlcmNlbnRhZ2VDb21wbGV0ZSI6bnVsbCwiU3R5bGUiOnsiJGlkIjoiMjU4IiwiU2hhcGUiOjAsIlNoYXBlVGhpY2tuZXNzIjoxLCJEdXJhdGlvbkZvcm1hdCI6MCwiSW5jbHVkZU5vbldvcmtpbmdEYXlzSW5EdXJhdGlvbiI6ZmFsc2UsIlBlcmNlbnRhZ2VDb21wbGV0ZVN0eWxlIjp7IiRpZCI6IjI1OSIsIkZvbnRTZXR0aW5ncyI6eyIkaWQiOiIyNjAiLCJGb250U2l6ZSI6MTAsIkZvbnROYW1lIjoiQ2FsaWJyaSIsIklzQm9sZCI6ZmFsc2UsIklzSXRhbGljIjpmYWxzZSwiSXNVbmRlcmxpbmVkIjpmYWxzZSwiUGFyZW50U3R5bGUiOm51bGx9LCJBdXRvU2l6ZSI6MCwiRm9yZWdyb3VuZCI6eyIkcmVmIjoiMTE5In0sIk1heFdpZHRoIjoyMDAuMCwiTWF4SGVpZ2h0IjoiSW5maW5pdHkiLCJTbWFydEZvcmVncm91bmRJc0FjdGl2ZSI6ZmFsc2UsIkhvcml6b250YWxBbGlnbm1lbnQiOjAsIlZlcnRpY2FsQWxpZ25tZW50IjowLCJTbWFydEZvcmVncm91bmQiOm51bGwsIkJhY2tncm91bmRGaWxsVHlwZSI6MCwiTWFyZ2luIjp7IiRyZWYiOiIxMjEifSwiUGFkZGluZyI6eyIkcmVmIjoiMTIyIn0sIkJhY2tncm91bmQiOnsiJHJlZiI6IjEyMyJ9LCJJc1Zpc2libGUiOnRydWUsIldpZHRoIjowLjAsIkhlaWdodCI6MC4wLCJCb3JkZXJTdHlsZSI6eyIkaWQiOiIyNjEiLCJMaW5lQ29sb3IiOm51bGwsIkxpbmVXZWlnaHQiOjAuMCwiTGluZVR5cGUiOjAsIlBhcmVudFN0eWxlIjpudWxsfSwiUGFyZW50U3R5bGUiOm51bGx9LCJEdXJhdGlvblN0eWxlIjp7IiRpZCI6IjI2MiIsIkZvbnRTZXR0aW5ncyI6eyIkaWQiOiIyNjMiLCJGb250U2l6ZSI6MTAsIkZvbnROYW1lIjoiQ2FsaWJyaSIsIklzQm9sZCI6ZmFsc2UsIklzSXRhbGljIjpmYWxzZSwiSXNVbmRlcmxpbmVkIjpmYWxzZSwiUGFyZW50U3R5bGUiOm51bGx9LCJBdXRvU2l6ZSI6MCwiRm9yZWdyb3VuZCI6eyIkcmVmIjoiMTI2In0sIk1heFdpZHRoIjoyMDAuMCwiTWF4SGVpZ2h0IjoiSW5maW5pdHkiLCJTbWFydEZvcmVncm91bmRJc0FjdGl2ZSI6ZmFsc2UsIkhvcml6b250YWxBbGlnbm1lbnQiOjAsIlZlcnRpY2FsQWxpZ25tZW50IjowLCJTbWFydEZvcmVncm91bmQiOm51bGwsIkJhY2tncm91bmRGaWxsVHlwZSI6MCwiTWFyZ2luIjp7IiRyZWYiOiIxMjgifSwiUGFkZGluZyI6eyIkcmVmIjoiMTI5In0sIkJhY2tncm91bmQiOnsiJHJlZiI6IjEzMCJ9LCJJc1Zpc2libGUiOnRydWUsIldpZHRoIjowLjAsIkhlaWdodCI6MC4wLCJCb3JkZXJTdHlsZSI6eyIkaWQiOiIyNjQiLCJMaW5lQ29sb3IiOm51bGwsIkxpbmVXZWlnaHQiOjAuMCwiTGluZVR5cGUiOjAsIlBhcmVudFN0eWxlIjpudWxsfSwiUGFyZW50U3R5bGUiOm51bGx9LCJIb3Jpem9udGFsQ29ubmVjdG9yU3R5bGUiOnsiJGlkIjoiMjY1IiwiTGluZUNvbG9yIjp7IiRyZWYiOiIxMzIifSwiTGluZVdlaWdodCI6MS4wLCJMaW5lVHlwZSI6MCwiUGFyZW50U3R5bGUiOm51bGx9LCJWZXJ0aWNhbENvbm5lY3RvclN0eWxlIjp7IiRpZCI6IjI2NiIsIkxpbmVDb2xvciI6eyIkaWQiOiIyNjciLCIkdHlwZSI6Ik5MUkUuQ29tbW9uLkRvbS5Tb2xpZENvbG9yQnJ1c2gsIE5MUkUuQ29tbW9uIiwiQ29sb3IiOnsiJGlkIjoiMjY4IiwiQSI6MjU1LCJSIjoyMDQsIkciOjIwNCwiQiI6MjA0fX0sIkxpbmVXZWlnaHQiOjIuMCwiTGluZVR5cGUiOjAsIlBhcmVudFN0eWxlIjpudWxsfSwiTWFyZ2luIjpudWxsLCJTdGFydERhdGVQb3NpdGlvbiI6MiwiRW5kRGF0ZVBvc2l0aW9uIjoyLCJEYXRlSXNWaXNpYmxlIjp0cnVlLCJUaXRsZVBvc2l0aW9uIjowLCJEdXJhdGlvblBvc2l0aW9uIjo2LCJQZXJjZW50YWdlQ29tcGxldGVkUG9zaXRpb24iOjYsIlNwYWNpbmciOjEwLCJJc0JlbG93VGltZWJhbmQiOmZhbHNlLCJQZXJjZW50YWdlQ29tcGxldGVTaGFwZU9wYWNpdHkiOjM1LCJTaGFwZVN0eWxlIjp7IiRpZCI6IjI2OSIsIk1hcmdpbiI6eyIkcmVmIjoiMTM4In0sIlBhZGRpbmciOnsiJHJlZiI6IjEzOSJ9LCJCYWNrZ3JvdW5kIjp7IiRpZCI6IjI3MCIsIkNvbG9yIjp7IiRpZCI6IjI3MSIsIkEiOjI1NSwiUiI6MTE1LCJHIjoxMTUsIkIiOjExNX19LCJJc1Zpc2libGUiOnRydWUsIldpZHRoIjowLjAsIkhlaWdodCI6MTYuMCwiQm9yZGVyU3R5bGUiOnsiJGlkIjoiMjcyIiwiTGluZUNvbG9yIjp7IiRpZCI6IjI3MyIsIiR0eXBlIjoiTkxSRS5Db21tb24uRG9tLlNvbGlkQ29sb3JCcnVzaCwgTkxSRS5Db21tb24iLCJDb2xvciI6eyIkaWQiOiIyNzQiLCJBIjoyNTUsIlIiOjI1NSwiRyI6MCwiQiI6MH19LCJMaW5lV2VpZ2h0IjowLjAsIkxpbmVUeXBlIjowLCJQYXJlbnRTdHlsZSI6bnVsbH0sIlBhcmVudFN0eWxlIjpudWxsfSwiVGl0bGVTdHlsZSI6eyIkaWQiOiIyNzUiLCJGb250U2V0dGluZ3MiOnsiJGlkIjoiMjc2IiwiRm9udFNpemUiOjE4LCJGb250TmFtZSI6IkNhbGlicmkiLCJJc0JvbGQiOnRydWUsIklzSXRhbGljIjpmYWxzZSwiSXNVbmRlcmxpbmVkIjpmYWxzZSwiUGFyZW50U3R5bGUiOm51bGx9LCJBdXRvU2l6ZSI6MCwiRm9yZWdyb3VuZCI6eyIkaWQiOiIyNzciLCJDb2xvciI6eyIkaWQiOiIyNzgiLCJBIjoyNTUsIlIiOjAsIkciOjAsIkIiOjB9fSwiTWF4V2lkdGgiOjcyMC4wLCJNYXhIZWlnaHQiOiJJbmZpbml0eSIsIlNtYXJ0Rm9yZWdyb3VuZElzQWN0aXZlIjpmYWxzZSwiSG9yaXpvbnRhbEFsaWdubWVudCI6MCwiVmVydGljYWxBbGlnbm1lbnQiOjAsIlNtYXJ0Rm9yZWdyb3VuZCI6bnVsbCwiQmFja2dyb3VuZEZpbGxUeXBlIjowLCJNYXJnaW4iOnsiJHJlZiI6IjE0OSJ9LCJQYWRkaW5nIjp7IiRyZWYiOiIxNTAifSwiQmFja2dyb3VuZCI6eyIkaWQiOiIyNzkiLCJDb2xvciI6eyIkaWQiOiIyODAiLCJBIjowLCJSIjoyNTUsIkciOjI1NSwiQiI6MjU1fX0sIklzVmlzaWJsZSI6dHJ1ZSwiV2lkdGgiOjAuMCwiSGVpZ2h0IjowLjAsIkJvcmRlclN0eWxlIjp7IiRpZCI6IjI4MSIsIkxpbmVDb2xvciI6bnVsbCwiTGluZVdlaWdodCI6MC4wLCJMaW5lVHlwZSI6MCwiUGFyZW50U3R5bGUiOm51bGx9LCJQYXJlbnRTdHlsZSI6bnVsbH0sIkRhdGVTdHlsZSI6eyIkaWQiOiIyODIiLCJGb250U2V0dGluZ3MiOnsiJGlkIjoiMjgzIiwiRm9udFNpemUiOjE0LCJGb250TmFtZSI6IkNhbGlicmkiLCJJc0JvbGQiOmZhbHNlLCJJc0l0YWxpYyI6ZmFsc2UsIklzVW5kZXJsaW5lZCI6ZmFsc2UsIlBhcmVudFN0eWxlIjpudWxsfSwiQXV0b1NpemUiOjAsIkZvcmVncm91bmQiOnsiJGlkIjoiMjg0IiwiQ29sb3IiOnsiJGlkIjoiMjg1IiwiQSI6MjU1LCJSIjowLCJHIjowLCJCIjowfX0sIk1heFdpZHRoIjoyMDAuMCwiTWF4SGVpZ2h0IjoiSW5maW5pdHkiLCJTbWFydEZvcmVncm91bmRJc0FjdGl2ZSI6ZmFsc2UsIkhvcml6b250YWxBbGlnbm1lbnQiOjEsIlZlcnRpY2FsQWxpZ25tZW50IjowLCJTbWFydEZvcmVncm91bmQiOm51bGwsIkJhY2tncm91bmRGaWxsVHlwZSI6MCwiTWFyZ2luIjp7IiRyZWYiOiIxNTYifSwiUGFkZGluZyI6eyIkcmVmIjoiMTU3In0sIkJhY2tncm91bmQiOnsiJGlkIjoiMjg2IiwiQ29sb3IiOnsiJGlkIjoiMjg3IiwiQSI6MCwiUiI6MjU1LCJHIjoyNTUsIkIiOjI1NX19LCJJc1Zpc2libGUiOnRydWUsIldpZHRoIjowLjAsIkhlaWdodCI6MC4wLCJCb3JkZXJTdHlsZSI6eyIkaWQiOiIyODgiLCJMaW5lQ29sb3IiOm51bGwsIkxpbmVXZWlnaHQiOjAuMCwiTGluZVR5cGUiOjAsIlBhcmVudFN0eWxlIjpudWxsfSwiUGFyZW50U3R5bGUiOm51bGx9LCJEYXRlRm9ybWF0Ijp7IiRpZCI6IjI4OSIsIkZvcm1hdFN0cmluZyI6ImQgTU1NIiwiU2VwYXJhdG9yIjoiLyIsIlVzZUludGVybmF0aW9uYWxEYXRlRm9ybWF0Ijp0cnVlLCJEYXRlSXNWaXNpYmxlIjp0cnVlLCJUaW1lSXNWaXNpYmxlIjpmYWxzZSwiSG91ckRpZ2l0cyI6MSwiQW1QbURlc2lnbmF0b3IiOjIsIlRyaW0wME1pbnV0ZXMiOmZhbHNlLCJMYXN0S25vd25WaXNpYmlsaXR5U3RhdGUiOm51bGx9LCJXZWVrTnVtYmVyaW5nIjp7IiRpZCI6IjI5MCIsIkZvcm1hdCI6MCwiSXNWaXNpYmxlIjpmYWxzZSwiTGFzdEtub3duVmlzaWJpbGl0eVN0YXRlIjpmYWxzZX0sIklzVmlzaWJsZSI6dHJ1ZSwiUGFyZW50U3R5bGUiOm51bGx9LCJJbmRleCI6NCwiU21hcnREdXJhdGlvbkFjdGl2YXRlZCI6ZmFsc2UsIkRhdGVGb3JtYXQiOnsiJHJlZiI6IjI4OSJ9LCJXZWVrTnVtYmVyaW5nIjp7IiRpZCI6IjI5MSIsIkZvcm1hdCI6MCwiSXNWaXNpYmxlIjpmYWxzZSwiTGFzdEtub3duVmlzaWJpbGl0eVN0YXRlIjpmYWxzZX0sIklkIjoiYTcyMWE4ZTQtZGUwYy00ODNjLWI4Y2UtYTYwM2RiYzJiY2FlIiwiSW1wb3J0SWQiOm51bGwsIlRpdGxlIjoi0J/RgNC+0LLQtdC00LXQvdC40LUg0LjQt9C80LXRgNC10L3QuNC5INGE0L7RgtC+0L/RgNC+0LLQvtC00LjQvNC+0YHRgtC4IENIM05IM1BiSTNcclxu0JjQt9C80LXRgNC10L3QuNC1INGB0L/QtdC60YLRgNC+0LIg0L/QvtCz0LvQvtGJ0LXQvdC40Y8g0LLQsdC70LjQt9C4INC60YDQsNGPINC30L7QvdGLXHJcbiIsIk5vdGUiOm51bGwsIkh5cGVybGluayI6eyIkaWQiOiIyOTIiLCJBZGRyZXNzIjpudWxsLCJTdWJBZGRyZXNzIjpudWxsfSwiSXNDaGFuZ2VkIjpmYWxzZSwiSXNOZXciOmZhbHNlfSx7IiRpZCI6IjI5MyIsIkdyb3VwTmFtZSI6bnVsbCwiU3RhcnREYXRlIjoiMjAyMS0wOS0wMVQwMDowMDowMFoiLCJFbmREYXRlIjoiMjAyMS0xMC0zMVQyMzo1OTowMFoiLCJQZXJjZW50YWdlQ29tcGxldGUiOm51bGwsIlN0eWxlIjp7IiRpZCI6IjI5NCIsIlNoYXBlIjowLCJTaGFwZVRoaWNrbmVzcyI6MSwiRHVyYXRpb25Gb3JtYXQiOjAsIkluY2x1ZGVOb25Xb3JraW5nRGF5c0luRHVyYXRpb24iOmZhbHNlLCJQZXJjZW50YWdlQ29tcGxldGVTdHlsZSI6eyIkaWQiOiIyOTUiLCJGb250U2V0dGluZ3MiOnsiJGlkIjoiMjk2IiwiRm9udFNpemUiOjEwLCJGb250TmFtZSI6IkNhbGlicmkiLCJJc0JvbGQiOmZhbHNlLCJJc0l0YWxpYyI6ZmFsc2UsIklzVW5kZXJsaW5lZCI6ZmFsc2UsIlBhcmVudFN0eWxlIjpudWxsfSwiQXV0b1NpemUiOjAsIkZvcmVncm91bmQiOnsiJHJlZiI6IjExOSJ9LCJNYXhXaWR0aCI6MjAwLjAsIk1heEhlaWdodCI6IkluZmluaXR5IiwiU21hcnRGb3JlZ3JvdW5kSXNBY3RpdmUiOmZhbHNlLCJIb3Jpem9udGFsQWxpZ25tZW50IjowLCJWZXJ0aWNhbEFsaWdubWVudCI6MCwiU21hcnRGb3JlZ3JvdW5kIjpudWxsLCJCYWNrZ3JvdW5kRmlsbFR5cGUiOjAsIk1hcmdpbiI6eyIkcmVmIjoiMTIxIn0sIlBhZGRpbmciOnsiJHJlZiI6IjEyMiJ9LCJCYWNrZ3JvdW5kIjp7IiRyZWYiOiIxMjMifSwiSXNWaXNpYmxlIjp0cnVlLCJXaWR0aCI6MC4wLCJIZWlnaHQiOjAuMCwiQm9yZGVyU3R5bGUiOnsiJGlkIjoiMjk3IiwiTGluZUNvbG9yIjpudWxsLCJMaW5lV2VpZ2h0IjowLjAsIkxpbmVUeXBlIjowLCJQYXJlbnRTdHlsZSI6bnVsbH0sIlBhcmVudFN0eWxlIjpudWxsfSwiRHVyYXRpb25TdHlsZSI6eyIkaWQiOiIyOTgiLCJGb250U2V0dGluZ3MiOnsiJGlkIjoiMjk5IiwiRm9udFNpemUiOjEwLCJGb250TmFtZSI6IkNhbGlicmkiLCJJc0JvbGQiOmZhbHNlLCJJc0l0YWxpYyI6ZmFsc2UsIklzVW5kZXJsaW5lZCI6ZmFsc2UsIlBhcmVudFN0eWxlIjpudWxsfSwiQXV0b1NpemUiOjAsIkZvcmVncm91bmQiOnsiJHJlZiI6IjEyNiJ9LCJNYXhXaWR0aCI6MjAwLjAsIk1heEhlaWdodCI6IkluZmluaXR5IiwiU21hcnRGb3JlZ3JvdW5kSXNBY3RpdmUiOmZhbHNlLCJIb3Jpem9udGFsQWxpZ25tZW50IjowLCJWZXJ0aWNhbEFsaWdubWVudCI6MCwiU21hcnRGb3JlZ3JvdW5kIjpudWxsLCJCYWNrZ3JvdW5kRmlsbFR5cGUiOjAsIk1hcmdpbiI6eyIkcmVmIjoiMTI4In0sIlBhZGRpbmciOnsiJHJlZiI6IjEyOSJ9LCJCYWNrZ3JvdW5kIjp7IiRyZWYiOiIxMzAifSwiSXNWaXNpYmxlIjp0cnVlLCJXaWR0aCI6MC4wLCJIZWlnaHQiOjAuMCwiQm9yZGVyU3R5bGUiOnsiJGlkIjoiMzAwIiwiTGluZUNvbG9yIjpudWxsLCJMaW5lV2VpZ2h0IjowLjAsIkxpbmVUeXBlIjowLCJQYXJlbnRTdHlsZSI6bnVsbH0sIlBhcmVudFN0eWxlIjpudWxsfSwiSG9yaXpvbnRhbENvbm5lY3RvclN0eWxlIjp7IiRpZCI6IjMwMSIsIkxpbmVDb2xvciI6eyIkcmVmIjoiMTMyIn0sIkxpbmVXZWlnaHQiOjEuMCwiTGluZVR5cGUiOjAsIlBhcmVudFN0eWxlIjpudWxsfSwiVmVydGljYWxDb25uZWN0b3JTdHlsZSI6eyIkaWQiOiIzMDIiLCJMaW5lQ29sb3IiOnsiJGlkIjoiMzAzIiwiJHR5cGUiOiJOTFJFLkNvbW1vbi5Eb20uU29saWRDb2xvckJydXNoLCBOTFJFLkNvbW1vbiIsIkNvbG9yIjp7IiRpZCI6IjMwNCIsIkEiOjI1NSwiUiI6MTExLCJHIjo0OSwiQiI6MTUyfX0sIkxpbmVXZWlnaHQiOjIuMCwiTGluZVR5cGUiOjAsIlBhcmVudFN0eWxlIjpudWxsfSwiTWFyZ2luIjpudWxsLCJTdGFydERhdGVQb3NpdGlvbiI6MiwiRW5kRGF0ZVBvc2l0aW9uIjoyLCJEYXRlSXNWaXNpYmxlIjp0cnVlLCJUaXRsZVBvc2l0aW9uIjowLCJEdXJhdGlvblBvc2l0aW9uIjo2LCJQZXJjZW50YWdlQ29tcGxldGVkUG9zaXRpb24iOjYsIlNwYWNpbmciOjEwLCJJc0JlbG93VGltZWJhbmQiOmZhbHNlLCJQZXJjZW50YWdlQ29tcGxldGVTaGFwZU9wYWNpdHkiOjM1LCJTaGFwZVN0eWxlIjp7IiRpZCI6IjMwNSIsIk1hcmdpbiI6eyIkcmVmIjoiMTM4In0sIlBhZGRpbmciOnsiJHJlZiI6IjEzOSJ9LCJCYWNrZ3JvdW5kIjp7IiRpZCI6IjMwNiIsIkNvbG9yIjp7IiRpZCI6IjMwNyIsIkEiOjI1NSwiUiI6MTg4LCJHIjowLCJCIjoxODB9fSwiSXNWaXNpYmxlIjp0cnVlLCJXaWR0aCI6MC4wLCJIZWlnaHQiOjE2LjAsIkJvcmRlclN0eWxlIjp7IiRpZCI6IjMwOCIsIkxpbmVDb2xvciI6eyIkaWQiOiIzMDkiLCIkdHlwZSI6Ik5MUkUuQ29tbW9uLkRvbS5Tb2xpZENvbG9yQnJ1c2gsIE5MUkUuQ29tbW9uIiwiQ29sb3IiOnsiJGlkIjoiMzEwIiwiQSI6MjU1LCJSIjoyNTUsIkciOjAsIkIiOjB9fSwiTGluZVdlaWdodCI6MC4wLCJMaW5lVHlwZSI6MCwiUGFyZW50U3R5bGUiOm51bGx9LCJQYXJlbnRTdHlsZSI6bnVsbH0sIlRpdGxlU3R5bGUiOnsiJGlkIjoiMzExIiwiRm9udFNldHRpbmdzIjp7IiRpZCI6IjMxMiIsIkZvbnRTaXplIjoxOCwiRm9udE5hbWUiOiJDYWxpYnJpIiwiSXNCb2xkIjp0cnVlLCJJc0l0YWxpYyI6ZmFsc2UsIklzVW5kZXJsaW5lZCI6ZmFsc2UsIlBhcmVudFN0eWxlIjpudWxsfSwiQXV0b1NpemUiOjAsIkZvcmVncm91bmQiOnsiJGlkIjoiMzEzIiwiQ29sb3IiOnsiJGlkIjoiMzE0IiwiQSI6MjU1LCJSIjowLCJHIjowLCJCIjowfX0sIk1heFdpZHRoIjo3MjAuMCwiTWF4SGVpZ2h0IjoiSW5maW5pdHkiLCJTbWFydEZvcmVncm91bmRJc0FjdGl2ZSI6ZmFsc2UsIkhvcml6b250YWxBbGlnbm1lbnQiOjAsIlZlcnRpY2FsQWxpZ25tZW50IjowLCJTbWFydEZvcmVncm91bmQiOm51bGwsIkJhY2tncm91bmRGaWxsVHlwZSI6MCwiTWFyZ2luIjp7IiRyZWYiOiIxNDkifSwiUGFkZGluZyI6eyIkcmVmIjoiMTUwIn0sIkJhY2tncm91bmQiOnsiJGlkIjoiMzE1IiwiQ29sb3IiOnsiJGlkIjoiMzE2IiwiQSI6MCwiUiI6MjU1LCJHIjoyNTUsIkIiOjI1NX19LCJJc1Zpc2libGUiOnRydWUsIldpZHRoIjowLjAsIkhlaWdodCI6MC4wLCJCb3JkZXJTdHlsZSI6eyIkaWQiOiIzMTciLCJMaW5lQ29sb3IiOm51bGwsIkxpbmVXZWlnaHQiOjAuMCwiTGluZVR5cGUiOjAsIlBhcmVudFN0eWxlIjpudWxsfSwiUGFyZW50U3R5bGUiOm51bGx9LCJEYXRlU3R5bGUiOnsiJGlkIjoiMzE4IiwiRm9udFNldHRpbmdzIjp7IiRpZCI6IjMxOSIsIkZvbnRTaXplIjoxNCwiRm9udE5hbWUiOiJDYWxpYnJpIiwiSXNCb2xkIjpmYWxzZSwiSXNJdGFsaWMiOmZhbHNlLCJJc1VuZGVybGluZWQiOmZhbHNlLCJQYXJlbnRTdHlsZSI6bnVsbH0sIkF1dG9TaXplIjowLCJGb3JlZ3JvdW5kIjp7IiRpZCI6IjMyMCIsIkNvbG9yIjp7IiRpZCI6IjMyMSIsIkEiOjI1NSwiUiI6MCwiRyI6MCwiQiI6MH19LCJNYXhXaWR0aCI6MjAwLjAsIk1heEhlaWdodCI6IkluZmluaXR5IiwiU21hcnRGb3JlZ3JvdW5kSXNBY3RpdmUiOmZhbHNlLCJIb3Jpem9udGFsQWxpZ25tZW50IjoxLCJWZXJ0aWNhbEFsaWdubWVudCI6MCwiU21hcnRGb3JlZ3JvdW5kIjpudWxsLCJCYWNrZ3JvdW5kRmlsbFR5cGUiOjAsIk1hcmdpbiI6eyIkcmVmIjoiMTU2In0sIlBhZGRpbmciOnsiJHJlZiI6IjE1NyJ9LCJCYWNrZ3JvdW5kIjp7IiRpZCI6IjMyMiIsIkNvbG9yIjp7IiRpZCI6IjMyMyIsIkEiOjAsIlIiOjI1NSwiRyI6MjU1LCJCIjoyNTV9fSwiSXNWaXNpYmxlIjp0cnVlLCJXaWR0aCI6MC4wLCJIZWlnaHQiOjAuMCwiQm9yZGVyU3R5bGUiOnsiJGlkIjoiMzI0IiwiTGluZUNvbG9yIjpudWxsLCJMaW5lV2VpZ2h0IjowLjAsIkxpbmVUeXBlIjowLCJQYXJlbnRTdHlsZSI6bnVsbH0sIlBhcmVudFN0eWxlIjpudWxsfSwiRGF0ZUZvcm1hdCI6eyIkaWQiOiIzMjUiLCJGb3JtYXRTdHJpbmciOiJkIE1NTSIsIlNlcGFyYXRvciI6Ii8iLCJVc2VJbnRlcm5hdGlvbmFsRGF0ZUZvcm1hdCI6dHJ1ZSwiRGF0ZUlzVmlzaWJsZSI6dHJ1ZSwiVGltZUlzVmlzaWJsZSI6ZmFsc2UsIkhvdXJEaWdpdHMiOjEsIkFtUG1EZXNpZ25hdG9yIjoyLCJUcmltMDBNaW51dGVzIjpmYWxzZSwiTGFzdEtub3duVmlzaWJpbGl0eVN0YXRlIjpudWxsfSwiV2Vla051bWJlcmluZyI6eyIkaWQiOiIzMjYiLCJGb3JtYXQiOjAsIklzVmlzaWJsZSI6ZmFsc2UsIkxhc3RLbm93blZpc2liaWxpdHlTdGF0ZSI6ZmFsc2V9LCJJc1Zpc2libGUiOnRydWUsIlBhcmVudFN0eWxlIjpudWxsfSwiSW5kZXgiOjYsIlNtYXJ0RHVyYXRpb25BY3RpdmF0ZWQiOmZhbHNlLCJEYXRlRm9ybWF0Ijp7IiRyZWYiOiIzMjUifSwiV2Vla051bWJlcmluZyI6eyIkaWQiOiIzMjciLCJGb3JtYXQiOjAsIklzVmlzaWJsZSI6ZmFsc2UsIkxhc3RLbm93blZpc2liaWxpdHlTdGF0ZSI6ZmFsc2V9LCJJZCI6IjEzOWQwZjU0LWE1ZDAtNDNlOC1hMDhkLWUzMTRkODdjYWMyYiIsIkltcG9ydElkIjpudWxsLCJUaXRsZSI6ItCh0L7Qt9C00LDQvdC40LUg0L/QtdGA0LLQvtCz0L4g0LvQsNCx0L7RgNCw0YLQvtGA0L3QvtCz0L4g0L/RgNC+0YLQvtGC0LjQv9CwXHJcbtCY0LfQvNC10YDQtdC90LjQtSDQt9Cw0LLQuNGB0LjQvNC+0YHRgtC4INGE0L7RgtC+0YLQvtC60LAg0L7RgiDQvNC+0YnQvdC+0YHRgtC4INC/0L7QtNCw0LLQsNC10LzQvtCz0L4g0L3QsNC/0YDRj9C20LXQvdC40Y8gXHJcbiIsIk5vdGUiOm51bGwsIkh5cGVybGluayI6eyIkaWQiOiIzMjgiLCJBZGRyZXNzIjpudWxsLCJTdWJBZGRyZXNzIjpudWxsfSwiSXNDaGFuZ2VkIjpmYWxzZSwiSXNOZXciOmZhbHNlfSx7IiRpZCI6IjMyOSIsIkdyb3VwTmFtZSI6bnVsbCwiU3RhcnREYXRlIjoiMjAyMS0wNy0wMVQwMDowMDowMFoiLCJFbmREYXRlIjoiMjAyMS0xMC0zMVQyMzo1OTowMFoiLCJQZXJjZW50YWdlQ29tcGxldGUiOm51bGwsIlN0eWxlIjp7IiRpZCI6IjMzMCIsIlNoYXBlIjowLCJTaGFwZVRoaWNrbmVzcyI6MSwiRHVyYXRpb25Gb3JtYXQiOjAsIkluY2x1ZGVOb25Xb3JraW5nRGF5c0luRHVyYXRpb24iOmZhbHNlLCJQZXJjZW50YWdlQ29tcGxldGVTdHlsZSI6eyIkaWQiOiIzMzEiLCJGb250U2V0dGluZ3MiOnsiJGlkIjoiMzMyIiwiRm9udFNpemUiOjEwLCJGb250TmFtZSI6IkNhbGlicmkiLCJJc0JvbGQiOmZhbHNlLCJJc0l0YWxpYyI6ZmFsc2UsIklzVW5kZXJsaW5lZCI6ZmFsc2UsIlBhcmVudFN0eWxlIjpudWxsfSwiQXV0b1NpemUiOjAsIkZvcmVncm91bmQiOnsiJHJlZiI6IjExOSJ9LCJNYXhXaWR0aCI6MjAwLjAsIk1heEhlaWdodCI6IkluZmluaXR5IiwiU21hcnRGb3JlZ3JvdW5kSXNBY3RpdmUiOmZhbHNlLCJIb3Jpem9udGFsQWxpZ25tZW50IjowLCJWZXJ0aWNhbEFsaWdubWVudCI6MCwiU21hcnRGb3JlZ3JvdW5kIjpudWxsLCJCYWNrZ3JvdW5kRmlsbFR5cGUiOjAsIk1hcmdpbiI6eyIkcmVmIjoiMTIxIn0sIlBhZGRpbmciOnsiJHJlZiI6IjEyMiJ9LCJCYWNrZ3JvdW5kIjp7IiRyZWYiOiIxMjMifSwiSXNWaXNpYmxlIjp0cnVlLCJXaWR0aCI6MC4wLCJIZWlnaHQiOjAuMCwiQm9yZGVyU3R5bGUiOnsiJGlkIjoiMzMzIiwiTGluZUNvbG9yIjpudWxsLCJMaW5lV2VpZ2h0IjowLjAsIkxpbmVUeXBlIjowLCJQYXJlbnRTdHlsZSI6bnVsbH0sIlBhcmVudFN0eWxlIjpudWxsfSwiRHVyYXRpb25TdHlsZSI6eyIkaWQiOiIzMzQiLCJGb250U2V0dGluZ3MiOnsiJGlkIjoiMzM1IiwiRm9udFNpemUiOjEwLCJGb250TmFtZSI6IkNhbGlicmkiLCJJc0JvbGQiOmZhbHNlLCJJc0l0YWxpYyI6ZmFsc2UsIklzVW5kZXJsaW5lZCI6ZmFsc2UsIlBhcmVudFN0eWxlIjpudWxsfSwiQXV0b1NpemUiOjAsIkZvcmVncm91bmQiOnsiJHJlZiI6IjEyNiJ9LCJNYXhXaWR0aCI6MjAwLjAsIk1heEhlaWdodCI6IkluZmluaXR5IiwiU21hcnRGb3JlZ3JvdW5kSXNBY3RpdmUiOmZhbHNlLCJIb3Jpem9udGFsQWxpZ25tZW50IjowLCJWZXJ0aWNhbEFsaWdubWVudCI6MCwiU21hcnRGb3JlZ3JvdW5kIjpudWxsLCJCYWNrZ3JvdW5kRmlsbFR5cGUiOjAsIk1hcmdpbiI6eyIkcmVmIjoiMTI4In0sIlBhZGRpbmciOnsiJHJlZiI6IjEyOSJ9LCJCYWNrZ3JvdW5kIjp7IiRyZWYiOiIxMzAifSwiSXNWaXNpYmxlIjp0cnVlLCJXaWR0aCI6MC4wLCJIZWlnaHQiOjAuMCwiQm9yZGVyU3R5bGUiOnsiJGlkIjoiMzM2IiwiTGluZUNvbG9yIjpudWxsLCJMaW5lV2VpZ2h0IjowLjAsIkxpbmVUeXBlIjowLCJQYXJlbnRTdHlsZSI6bnVsbH0sIlBhcmVudFN0eWxlIjpudWxsfSwiSG9yaXpvbnRhbENvbm5lY3RvclN0eWxlIjp7IiRpZCI6IjMzNyIsIkxpbmVDb2xvciI6eyIkcmVmIjoiMTMyIn0sIkxpbmVXZWlnaHQiOjEuMCwiTGluZVR5cGUiOjAsIlBhcmVudFN0eWxlIjpudWxsfSwiVmVydGljYWxDb25uZWN0b3JTdHlsZSI6eyIkaWQiOiIzMzgiLCJMaW5lQ29sb3IiOnsiJGlkIjoiMzM5IiwiJHR5cGUiOiJOTFJFLkNvbW1vbi5Eb20uU29saWRDb2xvckJydXNoLCBOTFJFLkNvbW1vbiIsIkNvbG9yIjp7IiRpZCI6IjM0MCIsIkEiOjI1NSwiUiI6MjU0LCJHIjoxODYsIkIiOjEwfX0sIkxpbmVXZWlnaHQiOjIuMCwiTGluZVR5cGUiOjAsIlBhcmVudFN0eWxlIjpudWxsfSwiTWFyZ2luIjpudWxsLCJTdGFydERhdGVQb3NpdGlvbiI6MiwiRW5kRGF0ZVBvc2l0aW9uIjoyLCJEYXRlSXNWaXNpYmxlIjp0cnVlLCJUaXRsZVBvc2l0aW9uIjowLCJEdXJhdGlvblBvc2l0aW9uIjo2LCJQZXJjZW50YWdlQ29tcGxldGVkUG9zaXRpb24iOjYsIlNwYWNpbmciOjEwLCJJc0JlbG93VGltZWJhbmQiOmZhbHNlLCJQZXJjZW50YWdlQ29tcGxldGVTaGFwZU9wYWNpdHkiOjM1LCJTaGFwZVN0eWxlIjp7IiRpZCI6IjM0MSIsIk1hcmdpbiI6eyIkcmVmIjoiMTM4In0sIlBhZGRpbmciOnsiJHJlZiI6IjEzOSJ9LCJCYWNrZ3JvdW5kIjp7IiRpZCI6IjM0MiIsIkNvbG9yIjp7IiRpZCI6IjM0MyIsIkEiOjI1NSwiUiI6MjU0LCJHIjoxODYsIkIiOjEwfX0sIklzVmlzaWJsZSI6dHJ1ZSwiV2lkdGgiOjAuMCwiSGVpZ2h0IjoxNi4wLCJCb3JkZXJTdHlsZSI6eyIkaWQiOiIzNDQiLCJMaW5lQ29sb3IiOnsiJGlkIjoiMzQ1IiwiJHR5cGUiOiJOTFJFLkNvbW1vbi5Eb20uU29saWRDb2xvckJydXNoLCBOTFJFLkNvbW1vbiIsIkNvbG9yIjp7IiRpZCI6IjM0NiIsIkEiOjI1NSwiUiI6MjU1LCJHIjowLCJCIjowfX0sIkxpbmVXZWlnaHQiOjAuMCwiTGluZVR5cGUiOjAsIlBhcmVudFN0eWxlIjpudWxsfSwiUGFyZW50U3R5bGUiOm51bGx9LCJUaXRsZVN0eWxlIjp7IiRpZCI6IjM0NyIsIkZvbnRTZXR0aW5ncyI6eyIkaWQiOiIzNDgiLCJGb250U2l6ZSI6MTgsIkZvbnROYW1lIjoiQ2FsaWJyaSIsIklzQm9sZCI6dHJ1ZSwiSXNJdGFsaWMiOmZhbHNlLCJJc1VuZGVybGluZWQiOmZhbHNlLCJQYXJlbnRTdHlsZSI6bnVsbH0sIkF1dG9TaXplIjowLCJGb3JlZ3JvdW5kIjp7IiRpZCI6IjM0OSIsIkNvbG9yIjp7IiRpZCI6IjM1MCIsIkEiOjI1NSwiUiI6MCwiRyI6MCwiQiI6MH19LCJNYXhXaWR0aCI6NzIwLjAsIk1heEhlaWdodCI6IkluZmluaXR5IiwiU21hcnRGb3JlZ3JvdW5kSXNBY3RpdmUiOmZhbHNlLCJIb3Jpem9udGFsQWxpZ25tZW50IjowLCJWZXJ0aWNhbEFsaWdubWVudCI6MCwiU21hcnRGb3JlZ3JvdW5kIjpudWxsLCJCYWNrZ3JvdW5kRmlsbFR5cGUiOjAsIk1hcmdpbiI6eyIkcmVmIjoiMTQ5In0sIlBhZGRpbmciOnsiJHJlZiI6IjE1MCJ9LCJCYWNrZ3JvdW5kIjp7IiRpZCI6IjM1MSIsIkNvbG9yIjp7IiRpZCI6IjM1MiIsIkEiOjAsIlIiOjI1NSwiRyI6MjU1LCJCIjoyNTV9fSwiSXNWaXNpYmxlIjp0cnVlLCJXaWR0aCI6MC4wLCJIZWlnaHQiOjAuMCwiQm9yZGVyU3R5bGUiOnsiJGlkIjoiMzUzIiwiTGluZUNvbG9yIjpudWxsLCJMaW5lV2VpZ2h0IjowLjAsIkxpbmVUeXBlIjowLCJQYXJlbnRTdHlsZSI6bnVsbH0sIlBhcmVudFN0eWxlIjpudWxsfSwiRGF0ZVN0eWxlIjp7IiRpZCI6IjM1NCIsIkZvbnRTZXR0aW5ncyI6eyIkaWQiOiIzNTUiLCJGb250U2l6ZSI6MTQsIkZvbnROYW1lIjoiQ2FsaWJyaSIsIklzQm9sZCI6ZmFsc2UsIklzSXRhbGljIjpmYWxzZSwiSXNVbmRlcmxpbmVkIjpmYWxzZSwiUGFyZW50U3R5bGUiOm51bGx9LCJBdXRvU2l6ZSI6MCwiRm9yZWdyb3VuZCI6eyIkaWQiOiIzNTYiLCJDb2xvciI6eyIkaWQiOiIzNTciLCJBIjoyNTUsIlIiOjAsIkciOjAsIkIiOjB9fSwiTWF4V2lkdGgiOjIwMC4wLCJNYXhIZWlnaHQiOiJJbmZpbml0eSIsIlNtYXJ0Rm9yZWdyb3VuZElzQWN0aXZlIjpmYWxzZSwiSG9yaXpvbnRhbEFsaWdubWVudCI6MSwiVmVydGljYWxBbGlnbm1lbnQiOjAsIlNtYXJ0Rm9yZWdyb3VuZCI6bnVsbCwiQmFja2dyb3VuZEZpbGxUeXBlIjowLCJNYXJnaW4iOnsiJHJlZiI6IjE1NiJ9LCJQYWRkaW5nIjp7IiRyZWYiOiIxNTcifSwiQmFja2dyb3VuZCI6eyIkaWQiOiIzNTgiLCJDb2xvciI6eyIkaWQiOiIzNTkiLCJBIjowLCJSIjoyNTUsIkciOjI1NSwiQiI6MjU1fX0sIklzVmlzaWJsZSI6dHJ1ZSwiV2lkdGgiOjAuMCwiSGVpZ2h0IjowLjAsIkJvcmRlclN0eWxlIjp7IiRpZCI6IjM2MCIsIkxpbmVDb2xvciI6bnVsbCwiTGluZVdlaWdodCI6MC4wLCJMaW5lVHlwZSI6MCwiUGFyZW50U3R5bGUiOm51bGx9LCJQYXJlbnRTdHlsZSI6bnVsbH0sIkRhdGVGb3JtYXQiOnsiJGlkIjoiMzYxIiwiRm9ybWF0U3RyaW5nIjoiZCBNTU0iLCJTZXBhcmF0b3IiOiIvIiwiVXNlSW50ZXJuYXRpb25hbERhdGVGb3JtYXQiOnRydWUsIkRhdGVJc1Zpc2libGUiOnRydWUsIlRpbWVJc1Zpc2libGUiOmZhbHNlLCJIb3VyRGlnaXRzIjoxLCJBbVBtRGVzaWduYXRvciI6MiwiVHJpbTAwTWludXRlcyI6ZmFsc2UsIkxhc3RLbm93blZpc2liaWxpdHlTdGF0ZSI6bnVsbH0sIldlZWtOdW1iZXJpbmciOnsiJGlkIjoiMzYyIiwiRm9ybWF0IjowLCJJc1Zpc2libGUiOmZhbHNlLCJMYXN0S25vd25WaXNpYmlsaXR5U3RhdGUiOmZhbHNlfSwiSXNWaXNpYmxlIjp0cnVlLCJQYXJlbnRTdHlsZSI6bnVsbH0sIkluZGV4Ijo3LCJTbWFydER1cmF0aW9uQWN0aXZhdGVkIjpmYWxzZSwiRGF0ZUZvcm1hdCI6eyIkcmVmIjoiMzYxIn0sIldlZWtOdW1iZXJpbmciOnsiJGlkIjoiMzYzIiwiRm9ybWF0IjowLCJJc1Zpc2libGUiOmZhbHNlLCJMYXN0S25vd25WaXNpYmlsaXR5U3RhdGUiOmZhbHNlfSwiSWQiOiI2NDA2ZTFlNi1hOWJiLTQ0M2YtOTdlZi1iNGVkN2MyNzQyYWMiLCJJbXBvcnRJZCI6bnVsbCwiVGl0bGUiOiLQo9GH0LDRgdGC0LjQtSDQsiDQutC+0L3RhNC10YDQtdC90YbQuNGP0YUiLCJOb3RlIjpudWxsLCJIeXBlcmxpbmsiOnsiJGlkIjoiMzY0IiwiQWRkcmVzcyI6bnVsbCwiU3ViQWRkcmVzcyI6bnVsbH0sIklzQ2hhbmdlZCI6ZmFsc2UsIklzTmV3IjpmYWxzZX0seyIkaWQiOiIzNjUiLCJHcm91cE5hbWUiOm51bGwsIlN0YXJ0RGF0ZSI6IjIwMjEtMDItMDFUMDA6MDA6MDBaIiwiRW5kRGF0ZSI6IjIwMjEtMDItMjhUMjM6NTk6MDBaIiwiUGVyY2VudGFnZUNvbXBsZXRlIjpudWxsLCJTdHlsZSI6eyIkaWQiOiIzNjYiLCJTaGFwZSI6MCwiU2hhcGVUaGlja25lc3MiOjEsIkR1cmF0aW9uRm9ybWF0IjowLCJJbmNsdWRlTm9uV29ya2luZ0RheXNJbkR1cmF0aW9uIjpmYWxzZSwiUGVyY2VudGFnZUNvbXBsZXRlU3R5bGUiOnsiJGlkIjoiMzY3IiwiRm9udFNldHRpbmdzIjp7IiRpZCI6IjM2OCIsIkZvbnRTaXplIjoxMCwiRm9udE5hbWUiOiJDYWxpYnJpIiwiSXNCb2xkIjpmYWxzZSwiSXNJdGFsaWMiOmZhbHNlLCJJc1VuZGVybGluZWQiOmZhbHNlLCJQYXJlbnRTdHlsZSI6bnVsbH0sIkF1dG9TaXplIjowLCJGb3JlZ3JvdW5kIjp7IiRyZWYiOiIxMTkifSwiTWF4V2lkdGgiOjIwMC4wLCJNYXhIZWlnaHQiOiJJbmZpbml0eSIsIlNtYXJ0Rm9yZWdyb3VuZElzQWN0aXZlIjpmYWxzZSwiSG9yaXpvbnRhbEFsaWdubWVudCI6MCwiVmVydGljYWxBbGlnbm1lbnQiOjAsIlNtYXJ0Rm9yZWdyb3VuZCI6bnVsbCwiQmFja2dyb3VuZEZpbGxUeXBlIjowLCJNYXJnaW4iOnsiJHJlZiI6IjEyMSJ9LCJQYWRkaW5nIjp7IiRyZWYiOiIxMjIifSwiQmFja2dyb3VuZCI6eyIkcmVmIjoiMTIzIn0sIklzVmlzaWJsZSI6dHJ1ZSwiV2lkdGgiOjAuMCwiSGVpZ2h0IjowLjAsIkJvcmRlclN0eWxlIjp7IiRpZCI6IjM2OSIsIkxpbmVDb2xvciI6bnVsbCwiTGluZVdlaWdodCI6MC4wLCJMaW5lVHlwZSI6MCwiUGFyZW50U3R5bGUiOm51bGx9LCJQYXJlbnRTdHlsZSI6bnVsbH0sIkR1cmF0aW9uU3R5bGUiOnsiJGlkIjoiMzcwIiwiRm9udFNldHRpbmdzIjp7IiRpZCI6IjM3MSIsIkZvbnRTaXplIjoxMCwiRm9udE5hbWUiOiJDYWxpYnJpIiwiSXNCb2xkIjpmYWxzZSwiSXNJdGFsaWMiOmZhbHNlLCJJc1VuZGVybGluZWQiOmZhbHNlLCJQYXJlbnRTdHlsZSI6bnVsbH0sIkF1dG9TaXplIjowLCJGb3JlZ3JvdW5kIjp7IiRyZWYiOiIxMjYifSwiTWF4V2lkdGgiOjIwMC4wLCJNYXhIZWlnaHQiOiJJbmZpbml0eSIsIlNtYXJ0Rm9yZWdyb3VuZElzQWN0aXZlIjpmYWxzZSwiSG9yaXpvbnRhbEFsaWdubWVudCI6MCwiVmVydGljYWxBbGlnbm1lbnQiOjAsIlNtYXJ0Rm9yZWdyb3VuZCI6bnVsbCwiQmFja2dyb3VuZEZpbGxUeXBlIjowLCJNYXJnaW4iOnsiJHJlZiI6IjEyOCJ9LCJQYWRkaW5nIjp7IiRyZWYiOiIxMjkifSwiQmFja2dyb3VuZCI6eyIkcmVmIjoiMTMwIn0sIklzVmlzaWJsZSI6dHJ1ZSwiV2lkdGgiOjAuMCwiSGVpZ2h0IjowLjAsIkJvcmRlclN0eWxlIjp7IiRpZCI6IjM3MiIsIkxpbmVDb2xvciI6bnVsbCwiTGluZVdlaWdodCI6MC4wLCJMaW5lVHlwZSI6MCwiUGFyZW50U3R5bGUiOm51bGx9LCJQYXJlbnRTdHlsZSI6bnVsbH0sIkhvcml6b250YWxDb25uZWN0b3JTdHlsZSI6eyIkaWQiOiIzNzMiLCJMaW5lQ29sb3IiOnsiJGlkIjoiMzc0IiwiJHR5cGUiOiJOTFJFLkNvbW1vbi5Eb20uU29saWRDb2xvckJydXNoLCBOTFJFLkNvbW1vbiIsIkNvbG9yIjp7IiRpZCI6IjM3NSIsIkEiOjI1NSwiUiI6MjA0LCJHIjoyMDQsIkIiOjIwNH19LCJMaW5lV2VpZ2h0IjoxLjAsIkxpbmVUeXBlIjowLCJQYXJlbnRTdHlsZSI6bnVsbH0sIlZlcnRpY2FsQ29ubmVjdG9yU3R5bGUiOnsiJGlkIjoiMzc2IiwiTGluZUNvbG9yIjp7IiRpZCI6IjM3NyIsIiR0eXBlIjoiTkxSRS5Db21tb24uRG9tLlNvbGlkQ29sb3JCcnVzaCwgTkxSRS5Db21tb24iLCJDb2xvciI6eyIkaWQiOiIzNzgiLCJBIjoyNTUsIlIiOjI2LCJHIjoxNzAsIkIiOjY2fX0sIkxpbmVXZWlnaHQiOjIuMCwiTGluZVR5cGUiOjAsIlBhcmVudFN0eWxlIjpudWxsfSwiTWFyZ2luIjpudWxsLCJTdGFydERhdGVQb3NpdGlvbiI6MywiRW5kRGF0ZVBvc2l0aW9uIjozLCJEYXRlSXNWaXNpYmxlIjp0cnVlLCJUaXRsZVBvc2l0aW9uIjowLCJEdXJhdGlvblBvc2l0aW9uIjo2LCJQZXJjZW50YWdlQ29tcGxldGVkUG9zaXRpb24iOjYsIlNwYWNpbmciOjEwLCJJc0JlbG93VGltZWJhbmQiOnRydWUsIlBlcmNlbnRhZ2VDb21wbGV0ZVNoYXBlT3BhY2l0eSI6MzUsIlNoYXBlU3R5bGUiOnsiJGlkIjoiMzc5IiwiTWFyZ2luIjp7IiRyZWYiOiIxMzgifSwiUGFkZGluZyI6eyIkcmVmIjoiMTM5In0sIkJhY2tncm91bmQiOnsiJGlkIjoiMzgwIiwiQ29sb3IiOnsiJGlkIjoiMzgxIiwiQSI6MjU1LCJSIjoyNiwiRyI6MTcwLCJCIjo2Nn19LCJJc1Zpc2libGUiOnRydWUsIldpZHRoIjowLjAsIkhlaWdodCI6MTYuMCwiQm9yZGVyU3R5bGUiOnsiJGlkIjoiMzgyIiwiTGluZUNvbG9yIjp7IiRpZCI6IjM4MyIsIiR0eXBlIjoiTkxSRS5Db21tb24uRG9tLlNvbGlkQ29sb3JCcnVzaCwgTkxSRS5Db21tb24iLCJDb2xvciI6eyIkaWQiOiIzODQiLCJBIjoyNTUsIlIiOjI1NSwiRyI6MCwiQiI6MH19LCJMaW5lV2VpZ2h0IjowLjAsIkxpbmVUeXBlIjowLCJQYXJlbnRTdHlsZSI6bnVsbH0sIlBhcmVudFN0eWxlIjpudWxsfSwiVGl0bGVTdHlsZSI6eyIkaWQiOiIzODUiLCJGb250U2V0dGluZ3MiOnsiJGlkIjoiMzg2IiwiRm9udFNpemUiOjE4LCJGb250TmFtZSI6IkNhbGlicmkiLCJJc0JvbGQiOnRydWUsIklzSXRhbGljIjpmYWxzZSwiSXNVbmRlcmxpbmVkIjpmYWxzZSwiUGFyZW50U3R5bGUiOm51bGx9LCJBdXRvU2l6ZSI6MiwiRm9yZWdyb3VuZCI6eyIkaWQiOiIzODciLCJDb2xvciI6eyIkaWQiOiIzODgiLCJBIjoyNTUsIlIiOjAsIkciOjAsIkIiOjB9fSwiTWF4V2lkdGgiOjQ4Ni4wLCJNYXhIZWlnaHQiOiJJbmZpbml0eSIsIlNtYXJ0Rm9yZWdyb3VuZElzQWN0aXZlIjpmYWxzZSwiSG9yaXpvbnRhbEFsaWdubWVudCI6MCwiVmVydGljYWxBbGlnbm1lbnQiOjAsIlNtYXJ0Rm9yZWdyb3VuZCI6bnVsbCwiQmFja2dyb3VuZEZpbGxUeXBlIjowLCJNYXJnaW4iOnsiJHJlZiI6IjE0OSJ9LCJQYWRkaW5nIjp7IiRyZWYiOiIxNTAifSwiQmFja2dyb3VuZCI6eyIkaWQiOiIzODkiLCJDb2xvciI6eyIkaWQiOiIzOTAiLCJBIjowLCJSIjoyNTUsIkciOjI1NSwiQiI6MjU1fX0sIklzVmlzaWJsZSI6dHJ1ZSwiV2lkdGgiOjAuMCwiSGVpZ2h0IjowLjAsIkJvcmRlclN0eWxlIjp7IiRpZCI6IjM5MSIsIkxpbmVDb2xvciI6bnVsbCwiTGluZVdlaWdodCI6MC4wLCJMaW5lVHlwZSI6MCwiUGFyZW50U3R5bGUiOm51bGx9LCJQYXJlbnRTdHlsZSI6bnVsbH0sIkRhdGVTdHlsZSI6eyIkaWQiOiIzOTIiLCJGb250U2V0dGluZ3MiOnsiJGlkIjoiMzkzIiwiRm9udFNpemUiOjE0LCJGb250TmFtZSI6IkNhbGlicmkiLCJJc0JvbGQiOmZhbHNlLCJJc0l0YWxpYyI6ZmFsc2UsIklzVW5kZXJsaW5lZCI6ZmFsc2UsIlBhcmVudFN0eWxlIjpudWxsfSwiQXV0b1NpemUiOjAsIkZvcmVncm91bmQiOnsiJGlkIjoiMzk0IiwiQ29sb3IiOnsiJGlkIjoiMzk1IiwiQSI6MjU1LCJSIjowLCJHIjowLCJCIjowfX0sIk1heFdpZHRoIjoyMDAuMCwiTWF4SGVpZ2h0IjoiSW5maW5pdHkiLCJTbWFydEZvcmVncm91bmRJc0FjdGl2ZSI6ZmFsc2UsIkhvcml6b250YWxBbGlnbm1lbnQiOjIsIlZlcnRpY2FsQWxpZ25tZW50IjowLCJTbWFydEZvcmVncm91bmQiOm51bGwsIkJhY2tncm91bmRGaWxsVHlwZSI6MCwiTWFyZ2luIjp7IiRyZWYiOiIxNTYifSwiUGFkZGluZyI6eyIkcmVmIjoiMTU3In0sIkJhY2tncm91bmQiOnsiJGlkIjoiMzk2IiwiQ29sb3IiOnsiJGlkIjoiMzk3IiwiQSI6MCwiUiI6MjU1LCJHIjoyNTUsIkIiOjI1NX19LCJJc1Zpc2libGUiOnRydWUsIldpZHRoIjowLjAsIkhlaWdodCI6MC4wLCJCb3JkZXJTdHlsZSI6eyIkaWQiOiIzOTgiLCJMaW5lQ29sb3IiOm51bGwsIkxpbmVXZWlnaHQiOjAuMCwiTGluZVR5cGUiOjAsIlBhcmVudFN0eWxlIjpudWxsfSwiUGFyZW50U3R5bGUiOm51bGx9LCJEYXRlRm9ybWF0Ijp7IiRpZCI6IjM5OSIsIkZvcm1hdFN0cmluZyI6ImQgTU1NIiwiU2VwYXJhdG9yIjoiLyIsIlVzZUludGVybmF0aW9uYWxEYXRlRm9ybWF0Ijp0cnVlLCJEYXRlSXNWaXNpYmxlIjp0cnVlLCJUaW1lSXNWaXNpYmxlIjpmYWxzZSwiSG91ckRpZ2l0cyI6MSwiQW1QbURlc2lnbmF0b3IiOjIsIlRyaW0wME1pbnV0ZXMiOmZhbHNlLCJMYXN0S25vd25WaXNpYmlsaXR5U3RhdGUiOm51bGx9LCJXZWVrTnVtYmVyaW5nIjp7IiRpZCI6IjQwMCIsIkZvcm1hdCI6MCwiSXNWaXNpYmxlIjpmYWxzZSwiTGFzdEtub3duVmlzaWJpbGl0eVN0YXRlIjpmYWxzZX0sIklzVmlzaWJsZSI6dHJ1ZSwiUGFyZW50U3R5bGUiOm51bGx9LCJJbmRleCI6MiwiU21hcnREdXJhdGlvbkFjdGl2YXRlZCI6ZmFsc2UsIkRhdGVGb3JtYXQiOnsiJHJlZiI6IjM5OSJ9LCJXZWVrTnVtYmVyaW5nIjp7IiRpZCI6IjQwMSIsIkZvcm1hdCI6MCwiSXNWaXNpYmxlIjpmYWxzZSwiTGFzdEtub3duVmlzaWJpbGl0eVN0YXRlIjpmYWxzZX0sIklkIjoiZThmMzgyNWQtN2IxMC00OTJjLWEyMGMtOGU3MGRjZjg1MjkzIiwiSW1wb3J0SWQiOm51bGwsIlRpdGxlIjoi0KHQuNC90YLQtdC3INC80L7QvdC+0LrRgNC40YHRgtCw0LvQu9C+0LIgQ0gzTkgzUGJJMyDQuCBDSDNOSDNQYkJyMyBcclxu0J/QtdGA0LLQsNGPINC/0L7Qv9GL0YLQutCwINGB0L7Qt9C00LDQvdC40Y8g0LfQvtC70L7RgtC+0Lkg0LzQsNGB0LrQuCDQsiDQmNCk0J8g0KHQniDQoNCQ0J1cclxuIiwiTm90ZSI6bnVsbCwiSHlwZXJsaW5rIjp7IiRpZCI6IjQwMiIsIkFkZHJlc3MiOm51bGwsIlN1YkFkZHJlc3MiOm51bGx9LCJJc0NoYW5nZWQiOmZhbHNlLCJJc05ldyI6ZmFsc2V9LHsiJGlkIjoiNDAzIiwiR3JvdXBOYW1lIjpudWxsLCJTdGFydERhdGUiOiIyMDIwLTEyLTAxVDAwOjAwOjAwWiIsIkVuZERhdGUiOiIyMDIxLTAzLTMxVDIzOjU5OjAwWiIsIlBlcmNlbnRhZ2VDb21wbGV0ZSI6bnVsbCwiU3R5bGUiOnsiJGlkIjoiNDA0IiwiU2hhcGUiOjAsIlNoYXBlVGhpY2tuZXNzIjoxLCJEdXJhdGlvbkZvcm1hdCI6MCwiSW5jbHVkZU5vbldvcmtpbmdEYXlzSW5EdXJhdGlvbiI6ZmFsc2UsIlBlcmNlbnRhZ2VDb21wbGV0ZVN0eWxlIjp7IiRpZCI6IjQwNSIsIkZvbnRTZXR0aW5ncyI6eyIkaWQiOiI0MDYiLCJGb250U2l6ZSI6MTAsIkZvbnROYW1lIjoiQ2FsaWJyaSIsIklzQm9sZCI6ZmFsc2UsIklzSXRhbGljIjpmYWxzZSwiSXNVbmRlcmxpbmVkIjpmYWxzZSwiUGFyZW50U3R5bGUiOm51bGx9LCJBdXRvU2l6ZSI6MCwiRm9yZWdyb3VuZCI6eyIkcmVmIjoiMTE5In0sIk1heFdpZHRoIjoyMDAuMCwiTWF4SGVpZ2h0IjoiSW5maW5pdHkiLCJTbWFydEZvcmVncm91bmRJc0FjdGl2ZSI6ZmFsc2UsIkhvcml6b250YWxBbGlnbm1lbnQiOjAsIlZlcnRpY2FsQWxpZ25tZW50IjowLCJTbWFydEZvcmVncm91bmQiOm51bGwsIkJhY2tncm91bmRGaWxsVHlwZSI6MCwiTWFyZ2luIjp7IiRyZWYiOiIxMjEifSwiUGFkZGluZyI6eyIkcmVmIjoiMTIyIn0sIkJhY2tncm91bmQiOnsiJHJlZiI6IjEyMyJ9LCJJc1Zpc2libGUiOnRydWUsIldpZHRoIjowLjAsIkhlaWdodCI6MC4wLCJCb3JkZXJTdHlsZSI6eyIkaWQiOiI0MDciLCJMaW5lQ29sb3IiOm51bGwsIkxpbmVXZWlnaHQiOjAuMCwiTGluZVR5cGUiOjAsIlBhcmVudFN0eWxlIjpudWxsfSwiUGFyZW50U3R5bGUiOm51bGx9LCJEdXJhdGlvblN0eWxlIjp7IiRpZCI6IjQwOCIsIkZvbnRTZXR0aW5ncyI6eyIkaWQiOiI0MDkiLCJGb250U2l6ZSI6MTAsIkZvbnROYW1lIjoiQ2FsaWJyaSIsIklzQm9sZCI6ZmFsc2UsIklzSXRhbGljIjpmYWxzZSwiSXNVbmRlcmxpbmVkIjpmYWxzZSwiUGFyZW50U3R5bGUiOm51bGx9LCJBdXRvU2l6ZSI6MCwiRm9yZWdyb3VuZCI6eyIkcmVmIjoiMTI2In0sIk1heFdpZHRoIjoyMDAuMCwiTWF4SGVpZ2h0IjoiSW5maW5pdHkiLCJTbWFydEZvcmVncm91bmRJc0FjdGl2ZSI6ZmFsc2UsIkhvcml6b250YWxBbGlnbm1lbnQiOjAsIlZlcnRpY2FsQWxpZ25tZW50IjowLCJTbWFydEZvcmVncm91bmQiOm51bGwsIkJhY2tncm91bmRGaWxsVHlwZSI6MCwiTWFyZ2luIjp7IiRyZWYiOiIxMjgifSwiUGFkZGluZyI6eyIkcmVmIjoiMTI5In0sIkJhY2tncm91bmQiOnsiJHJlZiI6IjEzMCJ9LCJJc1Zpc2libGUiOnRydWUsIldpZHRoIjowLjAsIkhlaWdodCI6MC4wLCJCb3JkZXJTdHlsZSI6eyIkaWQiOiI0MTAiLCJMaW5lQ29sb3IiOm51bGwsIkxpbmVXZWlnaHQiOjAuMCwiTGluZVR5cGUiOjAsIlBhcmVudFN0eWxlIjpudWxsfSwiUGFyZW50U3R5bGUiOm51bGx9LCJIb3Jpem9udGFsQ29ubmVjdG9yU3R5bGUiOnsiJGlkIjoiNDExIiwiTGluZUNvbG9yIjp7IiRpZCI6IjQxMiIsIiR0eXBlIjoiTkxSRS5Db21tb24uRG9tLlNvbGlkQ29sb3JCcnVzaCwgTkxSRS5Db21tb24iLCJDb2xvciI6eyIkaWQiOiI0MTMiLCJBIjoyNTUsIlIiOjIwNCwiRyI6MjA0LCJCIjoyMDR9fSwiTGluZVdlaWdodCI6MS4wLCJMaW5lVHlwZSI6MCwiUGFyZW50U3R5bGUiOm51bGx9LCJWZXJ0aWNhbENvbm5lY3RvclN0eWxlIjp7IiRpZCI6IjQxNCIsIkxpbmVDb2xvciI6eyIkaWQiOiI0MTUiLCIkdHlwZSI6Ik5MUkUuQ29tbW9uLkRvbS5Tb2xpZENvbG9yQnJ1c2gsIE5MUkUuQ29tbW9uIiwiQ29sb3IiOnsiJGlkIjoiNDE2IiwiQSI6MjU1LCJSIjoyMzgsIkciOjIzNiwiQiI6MH19LCJMaW5lV2VpZ2h0IjoyLjAsIkxpbmVUeXBlIjowLCJQYXJlbnRTdHlsZSI6bnVsbH0sIk1hcmdpbiI6bnVsbCwiU3RhcnREYXRlUG9zaXRpb24iOjIsIkVuZERhdGVQb3NpdGlvbiI6MiwiRGF0ZUlzVmlzaWJsZSI6dHJ1ZSwiVGl0bGVQb3NpdGlvbiI6MCwiRHVyYXRpb25Qb3NpdGlvbiI6NiwiUGVyY2VudGFnZUNvbXBsZXRlZFBvc2l0aW9uIjo2LCJTcGFjaW5nIjoxMCwiSXNCZWxvd1RpbWViYW5kIjp0cnVlLCJQZXJjZW50YWdlQ29tcGxldGVTaGFwZU9wYWNpdHkiOjM1LCJTaGFwZVN0eWxlIjp7IiRpZCI6IjQxNyIsIk1hcmdpbiI6eyIkcmVmIjoiMTM4In0sIlBhZGRpbmciOnsiJHJlZiI6IjEzOSJ9LCJCYWNrZ3JvdW5kIjp7IiRpZCI6IjQxOCIsIkNvbG9yIjp7IiRpZCI6IjQxOSIsIkEiOjI1NSwiUiI6MjM4LCJHIjoyMzAsIkIiOjB9fSwiSXNWaXNpYmxlIjp0cnVlLCJXaWR0aCI6MC4wLCJIZWlnaHQiOjE2LjAsIkJvcmRlclN0eWxlIjp7IiRpZCI6IjQyMCIsIkxpbmVDb2xvciI6eyIkaWQiOiI0MjEiLCIkdHlwZSI6Ik5MUkUuQ29tbW9uLkRvbS5Tb2xpZENvbG9yQnJ1c2gsIE5MUkUuQ29tbW9uIiwiQ29sb3IiOnsiJGlkIjoiNDIyIiwiQSI6MjU1LCJSIjoyNTUsIkciOjAsIkIiOjB9fSwiTGluZVdlaWdodCI6MC4wLCJMaW5lVHlwZSI6MCwiUGFyZW50U3R5bGUiOm51bGx9LCJQYXJlbnRTdHlsZSI6bnVsbH0sIlRpdGxlU3R5bGUiOnsiJGlkIjoiNDIzIiwiRm9udFNldHRpbmdzIjp7IiRpZCI6IjQyNCIsIkZvbnRTaXplIjoxOCwiRm9udE5hbWUiOiJDYWxpYnJpIiwiSXNCb2xkIjp0cnVlLCJJc0l0YWxpYyI6ZmFsc2UsIklzVW5kZXJsaW5lZCI6ZmFsc2UsIlBhcmVudFN0eWxlIjpudWxsfSwiQXV0b1NpemUiOjIsIkZvcmVncm91bmQiOnsiJGlkIjoiNDI1IiwiQ29sb3IiOnsiJGlkIjoiNDI2IiwiQSI6MjU1LCJSIjowLCJHIjowLCJCIjowfX0sIk1heFdpZHRoIjo2NjIuMCwiTWF4SGVpZ2h0IjoiSW5maW5pdHkiLCJTbWFydEZvcmVncm91bmRJc0FjdGl2ZSI6ZmFsc2UsIkhvcml6b250YWxBbGlnbm1lbnQiOjAsIlZlcnRpY2FsQWxpZ25tZW50IjowLCJTbWFydEZvcmVncm91bmQiOm51bGwsIkJhY2tncm91bmRGaWxsVHlwZSI6MCwiTWFyZ2luIjp7IiRyZWYiOiIxNDkifSwiUGFkZGluZyI6eyIkcmVmIjoiMTUwIn0sIkJhY2tncm91bmQiOnsiJGlkIjoiNDI3IiwiQ29sb3IiOnsiJGlkIjoiNDI4IiwiQSI6MCwiUiI6MjU1LCJHIjoyNTUsIkIiOjI1NX19LCJJc1Zpc2libGUiOnRydWUsIldpZHRoIjowLjAsIkhlaWdodCI6MC4wLCJCb3JkZXJTdHlsZSI6eyIkaWQiOiI0MjkiLCJMaW5lQ29sb3IiOm51bGwsIkxpbmVXZWlnaHQiOjAuMCwiTGluZVR5cGUiOjAsIlBhcmVudFN0eWxlIjpudWxsfSwiUGFyZW50U3R5bGUiOm51bGx9LCJEYXRlU3R5bGUiOnsiJGlkIjoiNDMwIiwiRm9udFNldHRpbmdzIjp7IiRpZCI6IjQzMSIsIkZvbnRTaXplIjoxNCwiRm9udE5hbWUiOiJDYWxpYnJpIiwiSXNCb2xkIjpmYWxzZSwiSXNJdGFsaWMiOmZhbHNlLCJJc1VuZGVybGluZWQiOmZhbHNlLCJQYXJlbnRTdHlsZSI6bnVsbH0sIkF1dG9TaXplIjowLCJGb3JlZ3JvdW5kIjp7IiRpZCI6IjQzMiIsIkNvbG9yIjp7IiRpZCI6IjQzMyIsIkEiOjI1NSwiUiI6MCwiRyI6MCwiQiI6MH19LCJNYXhXaWR0aCI6MjAwLjAsIk1heEhlaWdodCI6IkluZmluaXR5IiwiU21hcnRGb3JlZ3JvdW5kSXNBY3RpdmUiOmZhbHNlLCJIb3Jpem9udGFsQWxpZ25tZW50IjoxLCJWZXJ0aWNhbEFsaWdubWVudCI6MCwiU21hcnRGb3JlZ3JvdW5kIjpudWxsLCJCYWNrZ3JvdW5kRmlsbFR5cGUiOjAsIk1hcmdpbiI6eyIkcmVmIjoiMTU2In0sIlBhZGRpbmciOnsiJHJlZiI6IjE1NyJ9LCJCYWNrZ3JvdW5kIjp7IiRpZCI6IjQzNCIsIkNvbG9yIjp7IiRpZCI6IjQzNSIsIkEiOjAsIlIiOjI1NSwiRyI6MjU1LCJCIjoyNTV9fSwiSXNWaXNpYmxlIjp0cnVlLCJXaWR0aCI6MC4wLCJIZWlnaHQiOjAuMCwiQm9yZGVyU3R5bGUiOnsiJGlkIjoiNDM2IiwiTGluZUNvbG9yIjpudWxsLCJMaW5lV2VpZ2h0IjowLjAsIkxpbmVUeXBlIjowLCJQYXJlbnRTdHlsZSI6bnVsbH0sIlBhcmVudFN0eWxlIjpudWxsfSwiRGF0ZUZvcm1hdCI6eyIkaWQiOiI0MzciLCJGb3JtYXRTdHJpbmciOiJkIE1NTSIsIlNlcGFyYXRvciI6Ii8iLCJVc2VJbnRlcm5hdGlvbmFsRGF0ZUZvcm1hdCI6dHJ1ZSwiRGF0ZUlzVmlzaWJsZSI6dHJ1ZSwiVGltZUlzVmlzaWJsZSI6ZmFsc2UsIkhvdXJEaWdpdHMiOjEsIkFtUG1EZXNpZ25hdG9yIjoyLCJUcmltMDBNaW51dGVzIjpmYWxzZSwiTGFzdEtub3duVmlzaWJpbGl0eVN0YXRlIjpudWxsfSwiV2Vla051bWJlcmluZyI6eyIkaWQiOiI0MzgiLCJGb3JtYXQiOjAsIklzVmlzaWJsZSI6ZmFsc2UsIkxhc3RLbm93blZpc2liaWxpdHlTdGF0ZSI6ZmFsc2V9LCJJc1Zpc2libGUiOnRydWUsIlBhcmVudFN0eWxlIjpudWxsfSwiSW5kZXgiOjMsIlNtYXJ0RHVyYXRpb25BY3RpdmF0ZWQiOmZhbHNlLCJEYXRlRm9ybWF0Ijp7IiRyZWYiOiI0MzcifSwiV2Vla051bWJlcmluZyI6eyIkaWQiOiI0MzkiLCJGb3JtYXQiOjAsIklzVmlzaWJsZSI6ZmFsc2UsIkxhc3RLbm93blZpc2liaWxpdHlTdGF0ZSI6ZmFsc2V9LCJJZCI6Ijk3OGMwODhmLTYyY2YtNGVhOC1hMzM5LTY4ZmE1MWE0ODU2OSIsIkltcG9ydElkIjpudWxsLCJUaXRsZSI6ItCj0YfQsNGB0YLQuNC1INC4INC/0L7QsdC10LTRiyDQsiDQvdCw0YPRh9C90YvRhSDQutC+0L3QutGD0YDRgdCw0YUsINC+0LHRgdGD0LbQtNC10L3QuNC1INC/0YDQvtC10LrRgtCwINGBINC40LfQstC10YHRgtC90YvQvNC4INGD0YfQtdC90YvQvNC4LCDQv9C+0LjRgdC6INCx0LjQt9C90LXRgS3Qv9Cw0YDRgtC90LXRgNC+0LJcclxuIiwiTm90ZSI6bnVsbCwiSHlwZXJsaW5rIjp7IiRpZCI6IjQ0MCIsIkFkZHJlc3MiOm51bGwsIlN1YkFkZHJlc3MiOm51bGx9LCJJc0NoYW5nZWQiOmZhbHNlLCJJc05ldyI6ZmFsc2V9LHsiJGlkIjoiNDQxIiwiR3JvdXBOYW1lIjpudWxsLCJTdGFydERhdGUiOiIyMDIxLTA1LTAxVDAwOjAwOjAwWiIsIkVuZERhdGUiOiIyMDIxLTExLTMwVDIzOjU5OjAwWiIsIlBlcmNlbnRhZ2VDb21wbGV0ZSI6bnVsbCwiU3R5bGUiOnsiJGlkIjoiNDQyIiwiU2hhcGUiOjAsIlNoYXBlVGhpY2tuZXNzIjoxLCJEdXJhdGlvbkZvcm1hdCI6MCwiSW5jbHVkZU5vbldvcmtpbmdEYXlzSW5EdXJhdGlvbiI6ZmFsc2UsIlBlcmNlbnRhZ2VDb21wbGV0ZVN0eWxlIjp7IiRpZCI6IjQ0MyIsIkZvbnRTZXR0aW5ncyI6eyIkaWQiOiI0NDQiLCJGb250U2l6ZSI6MTAsIkZvbnROYW1lIjoiQ2FsaWJyaSIsIklzQm9sZCI6ZmFsc2UsIklzSXRhbGljIjpmYWxzZSwiSXNVbmRlcmxpbmVkIjpmYWxzZSwiUGFyZW50U3R5bGUiOm51bGx9LCJBdXRvU2l6ZSI6MCwiRm9yZWdyb3VuZCI6eyIkcmVmIjoiMTE5In0sIk1heFdpZHRoIjoyMDAuMCwiTWF4SGVpZ2h0IjoiSW5maW5pdHkiLCJTbWFydEZvcmVncm91bmRJc0FjdGl2ZSI6ZmFsc2UsIkhvcml6b250YWxBbGlnbm1lbnQiOjAsIlZlcnRpY2FsQWxpZ25tZW50IjowLCJTbWFydEZvcmVncm91bmQiOm51bGwsIkJhY2tncm91bmRGaWxsVHlwZSI6MCwiTWFyZ2luIjp7IiRyZWYiOiIxMjEifSwiUGFkZGluZyI6eyIkcmVmIjoiMTIyIn0sIkJhY2tncm91bmQiOnsiJHJlZiI6IjEyMyJ9LCJJc1Zpc2libGUiOnRydWUsIldpZHRoIjowLjAsIkhlaWdodCI6MC4wLCJCb3JkZXJTdHlsZSI6eyIkaWQiOiI0NDUiLCJMaW5lQ29sb3IiOm51bGwsIkxpbmVXZWlnaHQiOjAuMCwiTGluZVR5cGUiOjAsIlBhcmVudFN0eWxlIjpudWxsfSwiUGFyZW50U3R5bGUiOm51bGx9LCJEdXJhdGlvblN0eWxlIjp7IiRpZCI6IjQ0NiIsIkZvbnRTZXR0aW5ncyI6eyIkaWQiOiI0NDciLCJGb250U2l6ZSI6MTAsIkZvbnROYW1lIjoiQ2FsaWJyaSIsIklzQm9sZCI6ZmFsc2UsIklzSXRhbGljIjpmYWxzZSwiSXNVbmRlcmxpbmVkIjpmYWxzZSwiUGFyZW50U3R5bGUiOm51bGx9LCJBdXRvU2l6ZSI6MCwiRm9yZWdyb3VuZCI6eyIkcmVmIjoiMTI2In0sIk1heFdpZHRoIjoyMDAuMCwiTWF4SGVpZ2h0IjoiSW5maW5pdHkiLCJTbWFydEZvcmVncm91bmRJc0FjdGl2ZSI6ZmFsc2UsIkhvcml6b250YWxBbGlnbm1lbnQiOjAsIlZlcnRpY2FsQWxpZ25tZW50IjowLCJTbWFydEZvcmVncm91bmQiOm51bGwsIkJhY2tncm91bmRGaWxsVHlwZSI6MCwiTWFyZ2luIjp7IiRyZWYiOiIxMjgifSwiUGFkZGluZyI6eyIkcmVmIjoiMTI5In0sIkJhY2tncm91bmQiOnsiJHJlZiI6IjEzMCJ9LCJJc1Zpc2libGUiOnRydWUsIldpZHRoIjowLjAsIkhlaWdodCI6MC4wLCJCb3JkZXJTdHlsZSI6eyIkaWQiOiI0NDgiLCJMaW5lQ29sb3IiOm51bGwsIkxpbmVXZWlnaHQiOjAuMCwiTGluZVR5cGUiOjAsIlBhcmVudFN0eWxlIjpudWxsfSwiUGFyZW50U3R5bGUiOm51bGx9LCJIb3Jpem9udGFsQ29ubmVjdG9yU3R5bGUiOnsiJGlkIjoiNDQ5IiwiTGluZUNvbG9yIjp7IiRyZWYiOiIxMzIifSwiTGluZVdlaWdodCI6MS4wLCJMaW5lVHlwZSI6MCwiUGFyZW50U3R5bGUiOm51bGx9LCJWZXJ0aWNhbENvbm5lY3RvclN0eWxlIjp7IiRpZCI6IjQ1MCIsIkxpbmVDb2xvciI6eyIkaWQiOiI0NTEiLCIkdHlwZSI6Ik5MUkUuQ29tbW9uLkRvbS5Tb2xpZENvbG9yQnJ1c2gsIE5MUkUuQ29tbW9uIiwiQ29sb3IiOnsiJGlkIjoiNDUyIiwiQSI6MjU1LCJSIjowLCJHIjoxMTQsIkIiOjE4OH19LCJMaW5lV2VpZ2h0IjoyLjAsIkxpbmVUeXBlIjowLCJQYXJlbnRTdHlsZSI6bnVsbH0sIk1hcmdpbiI6bnVsbCwiU3RhcnREYXRlUG9zaXRpb24iOjIsIkVuZERhdGVQb3NpdGlvbiI6MiwiRGF0ZUlzVmlzaWJsZSI6dHJ1ZSwiVGl0bGVQb3NpdGlvbiI6MCwiRHVyYXRpb25Qb3NpdGlvbiI6NiwiUGVyY2VudGFnZUNvbXBsZXRlZFBvc2l0aW9uIjo2LCJTcGFjaW5nIjoxMCwiSXNCZWxvd1RpbWViYW5kIjp0cnVlLCJQZXJjZW50YWdlQ29tcGxldGVTaGFwZU9wYWNpdHkiOjM1LCJTaGFwZVN0eWxlIjp7IiRpZCI6IjQ1MyIsIk1hcmdpbiI6eyIkcmVmIjoiMTM4In0sIlBhZGRpbmciOnsiJHJlZiI6IjEzOSJ9LCJCYWNrZ3JvdW5kIjp7IiRpZCI6IjQ1NCIsIkNvbG9yIjp7IiRpZCI6IjQ1NSIsIkEiOjI1NSwiUiI6MiwiRyI6MTc4LCJCIjoyMzh9fSwiSXNWaXNpYmxlIjp0cnVlLCJXaWR0aCI6MC4wLCJIZWlnaHQiOjE2LjAsIkJvcmRlclN0eWxlIjp7IiRpZCI6IjQ1NiIsIkxpbmVDb2xvciI6eyIkaWQiOiI0NTciLCIkdHlwZSI6Ik5MUkUuQ29tbW9uLkRvbS5Tb2xpZENvbG9yQnJ1c2gsIE5MUkUuQ29tbW9uIiwiQ29sb3IiOnsiJGlkIjoiNDU4IiwiQSI6MjU1LCJSIjoyNTUsIkciOjAsIkIiOjB9fSwiTGluZVdlaWdodCI6MC4wLCJMaW5lVHlwZSI6MCwiUGFyZW50U3R5bGUiOm51bGx9LCJQYXJlbnRTdHlsZSI6bnVsbH0sIlRpdGxlU3R5bGUiOnsiJGlkIjoiNDU5IiwiRm9udFNldHRpbmdzIjp7IiRpZCI6IjQ2MCIsIkZvbnRTaXplIjoxOCwiRm9udE5hbWUiOiJDYWxpYnJpIiwiSXNCb2xkIjp0cnVlLCJJc0l0YWxpYyI6ZmFsc2UsIklzVW5kZXJsaW5lZCI6ZmFsc2UsIlBhcmVudFN0eWxlIjpudWxsfSwiQXV0b1NpemUiOjAsIkZvcmVncm91bmQiOnsiJGlkIjoiNDYxIiwiQ29sb3IiOnsiJGlkIjoiNDYyIiwiQSI6MjU1LCJSIjowLCJHIjowLCJCIjowfX0sIk1heFdpZHRoIjo3MjAuMCwiTWF4SGVpZ2h0IjoiSW5maW5pdHkiLCJTbWFydEZvcmVncm91bmRJc0FjdGl2ZSI6ZmFsc2UsIkhvcml6b250YWxBbGlnbm1lbnQiOjAsIlZlcnRpY2FsQWxpZ25tZW50IjowLCJTbWFydEZvcmVncm91bmQiOm51bGwsIkJhY2tncm91bmRGaWxsVHlwZSI6MCwiTWFyZ2luIjp7IiRyZWYiOiIxNDkifSwiUGFkZGluZyI6eyIkcmVmIjoiMTUwIn0sIkJhY2tncm91bmQiOnsiJGlkIjoiNDYzIiwiQ29sb3IiOnsiJGlkIjoiNDY0IiwiQSI6MCwiUiI6MjU1LCJHIjoyNTUsIkIiOjI1NX19LCJJc1Zpc2libGUiOnRydWUsIldpZHRoIjowLjAsIkhlaWdodCI6MC4wLCJCb3JkZXJTdHlsZSI6eyIkaWQiOiI0NjUiLCJMaW5lQ29sb3IiOm51bGwsIkxpbmVXZWlnaHQiOjAuMCwiTGluZVR5cGUiOjAsIlBhcmVudFN0eWxlIjpudWxsfSwiUGFyZW50U3R5bGUiOm51bGx9LCJEYXRlU3R5bGUiOnsiJGlkIjoiNDY2IiwiRm9udFNldHRpbmdzIjp7IiRpZCI6IjQ2NyIsIkZvbnRTaXplIjoxNCwiRm9udE5hbWUiOiJDYWxpYnJpIiwiSXNCb2xkIjpmYWxzZSwiSXNJdGFsaWMiOmZhbHNlLCJJc1VuZGVybGluZWQiOmZhbHNlLCJQYXJlbnRTdHlsZSI6bnVsbH0sIkF1dG9TaXplIjowLCJGb3JlZ3JvdW5kIjp7IiRpZCI6IjQ2OCIsIkNvbG9yIjp7IiRpZCI6IjQ2OSIsIkEiOjI1NSwiUiI6MCwiRyI6MCwiQiI6MH19LCJNYXhXaWR0aCI6MjAwLjAsIk1heEhlaWdodCI6IkluZmluaXR5IiwiU21hcnRGb3JlZ3JvdW5kSXNBY3RpdmUiOmZhbHNlLCJIb3Jpem9udGFsQWxpZ25tZW50IjoxLCJWZXJ0aWNhbEFsaWdubWVudCI6MCwiU21hcnRGb3JlZ3JvdW5kIjpudWxsLCJCYWNrZ3JvdW5kRmlsbFR5cGUiOjAsIk1hcmdpbiI6eyIkcmVmIjoiMTU2In0sIlBhZGRpbmciOnsiJHJlZiI6IjE1NyJ9LCJCYWNrZ3JvdW5kIjp7IiRpZCI6IjQ3MCIsIkNvbG9yIjp7IiRpZCI6IjQ3MSIsIkEiOjAsIlIiOjI1NSwiRyI6MjU1LCJCIjoyNTV9fSwiSXNWaXNpYmxlIjp0cnVlLCJXaWR0aCI6MC4wLCJIZWlnaHQiOjAuMCwiQm9yZGVyU3R5bGUiOnsiJGlkIjoiNDcyIiwiTGluZUNvbG9yIjpudWxsLCJMaW5lV2VpZ2h0IjowLjAsIkxpbmVUeXBlIjowLCJQYXJlbnRTdHlsZSI6bnVsbH0sIlBhcmVudFN0eWxlIjpudWxsfSwiRGF0ZUZvcm1hdCI6eyIkaWQiOiI0NzMiLCJGb3JtYXRTdHJpbmciOiJkIE1NTSIsIlNlcGFyYXRvciI6Ii8iLCJVc2VJbnRlcm5hdGlvbmFsRGF0ZUZvcm1hdCI6dHJ1ZSwiRGF0ZUlzVmlzaWJsZSI6dHJ1ZSwiVGltZUlzVmlzaWJsZSI6ZmFsc2UsIkhvdXJEaWdpdHMiOjEsIkFtUG1EZXNpZ25hdG9yIjoyLCJUcmltMDBNaW51dGVzIjpmYWxzZSwiTGFzdEtub3duVmlzaWJpbGl0eVN0YXRlIjpudWxsfSwiV2Vla051bWJlcmluZyI6eyIkaWQiOiI0NzQiLCJGb3JtYXQiOjAsIklzVmlzaWJsZSI6ZmFsc2UsIkxhc3RLbm93blZpc2liaWxpdHlTdGF0ZSI6ZmFsc2V9LCJJc1Zpc2libGUiOnRydWUsIlBhcmVudFN0eWxlIjpudWxsfSwiSW5kZXgiOjUsIlNtYXJ0RHVyYXRpb25BY3RpdmF0ZWQiOmZhbHNlLCJEYXRlRm9ybWF0Ijp7IiRyZWYiOiI0NzMifSwiV2Vla051bWJlcmluZyI6eyIkaWQiOiI0NzUiLCJGb3JtYXQiOjAsIklzVmlzaWJsZSI6ZmFsc2UsIkxhc3RLbm93blZpc2liaWxpdHlTdGF0ZSI6ZmFsc2V9LCJJZCI6ImVkYWE3Y2MyLTE2OWYtNDZhMi1iOWRlLTRhYTlhZTk5NjJhOSIsIkltcG9ydElkIjpudWxsLCJUaXRsZSI6ItCR0L7Qu9GM0YjQsNGPINGA0LDQt9Cy0LXQtNC60LAiLCJOb3RlIjpudWxsLCJIeXBlcmxpbmsiOnsiJGlkIjoiNDc2IiwiQWRkcmVzcyI6bnVsbCwiU3ViQWRkcmVzcyI6bnVsbH0sIklzQ2hhbmdlZCI6ZmFsc2UsIklzTmV3IjpmYWxzZX0seyIkaWQiOiI0NzciLCJHcm91cE5hbWUiOm51bGwsIlN0YXJ0RGF0ZSI6IjIwMjEtMTEtMzBUMDA6MDA6MDBaIiwiRW5kRGF0ZSI6IjIwMjItMDYtMzBUMjM6NTk6MDBaIiwiUGVyY2VudGFnZUNvbXBsZXRlIjpudWxsLCJTdHlsZSI6eyIkaWQiOiI0NzgiLCJTaGFwZSI6MCwiU2hhcGVUaGlja25lc3MiOjEsIkR1cmF0aW9uRm9ybWF0IjowLCJJbmNsdWRlTm9uV29ya2luZ0RheXNJbkR1cmF0aW9uIjpmYWxzZSwiUGVyY2VudGFnZUNvbXBsZXRlU3R5bGUiOnsiJGlkIjoiNDc5IiwiRm9udFNldHRpbmdzIjp7IiRpZCI6IjQ4MCIsIkZvbnRTaXplIjoxMCwiRm9udE5hbWUiOiJDYWxpYnJpIiwiSXNCb2xkIjpmYWxzZSwiSXNJdGFsaWMiOmZhbHNlLCJJc1VuZGVybGluZWQiOmZhbHNlLCJQYXJlbnRTdHlsZSI6bnVsbH0sIkF1dG9TaXplIjowLCJGb3JlZ3JvdW5kIjp7IiRyZWYiOiIxMTkifSwiTWF4V2lkdGgiOjIwMC4wLCJNYXhIZWlnaHQiOiJJbmZpbml0eSIsIlNtYXJ0Rm9yZWdyb3VuZElzQWN0aXZlIjpmYWxzZSwiSG9yaXpvbnRhbEFsaWdubWVudCI6MCwiVmVydGljYWxBbGlnbm1lbnQiOjAsIlNtYXJ0Rm9yZWdyb3VuZCI6bnVsbCwiQmFja2dyb3VuZEZpbGxUeXBlIjowLCJNYXJnaW4iOnsiJHJlZiI6IjEyMSJ9LCJQYWRkaW5nIjp7IiRyZWYiOiIxMjIifSwiQmFja2dyb3VuZCI6eyIkcmVmIjoiMTIzIn0sIklzVmlzaWJsZSI6dHJ1ZSwiV2lkdGgiOjAuMCwiSGVpZ2h0IjowLjAsIkJvcmRlclN0eWxlIjp7IiRpZCI6IjQ4MSIsIkxpbmVDb2xvciI6bnVsbCwiTGluZVdlaWdodCI6MC4wLCJMaW5lVHlwZSI6MCwiUGFyZW50U3R5bGUiOm51bGx9LCJQYXJlbnRTdHlsZSI6bnVsbH0sIkR1cmF0aW9uU3R5bGUiOnsiJGlkIjoiNDgyIiwiRm9udFNldHRpbmdzIjp7IiRpZCI6IjQ4MyIsIkZvbnRTaXplIjoxMCwiRm9udE5hbWUiOiJDYWxpYnJpIiwiSXNCb2xkIjpmYWxzZSwiSXNJdGFsaWMiOmZhbHNlLCJJc1VuZGVybGluZWQiOmZhbHNlLCJQYXJlbnRTdHlsZSI6bnVsbH0sIkF1dG9TaXplIjowLCJGb3JlZ3JvdW5kIjp7IiRyZWYiOiIxMjYifSwiTWF4V2lkdGgiOjIwMC4wLCJNYXhIZWlnaHQiOiJJbmZpbml0eSIsIlNtYXJ0Rm9yZWdyb3VuZElzQWN0aXZlIjpmYWxzZSwiSG9yaXpvbnRhbEFsaWdubWVudCI6MCwiVmVydGljYWxBbGlnbm1lbnQiOjAsIlNtYXJ0Rm9yZWdyb3VuZCI6bnVsbCwiQmFja2dyb3VuZEZpbGxUeXBlIjowLCJNYXJnaW4iOnsiJHJlZiI6IjEyOCJ9LCJQYWRkaW5nIjp7IiRyZWYiOiIxMjkifSwiQmFja2dyb3VuZCI6eyIkcmVmIjoiMTMwIn0sIklzVmlzaWJsZSI6dHJ1ZSwiV2lkdGgiOjAuMCwiSGVpZ2h0IjowLjAsIkJvcmRlclN0eWxlIjp7IiRpZCI6IjQ4NCIsIkxpbmVDb2xvciI6bnVsbCwiTGluZVdlaWdodCI6MC4wLCJMaW5lVHlwZSI6MCwiUGFyZW50U3R5bGUiOm51bGx9LCJQYXJlbnRTdHlsZSI6bnVsbH0sIkhvcml6b250YWxDb25uZWN0b3JTdHlsZSI6eyIkaWQiOiI0ODUiLCJMaW5lQ29sb3IiOnsiJHJlZiI6IjEzMiJ9LCJMaW5lV2VpZ2h0IjoxLjAsIkxpbmVUeXBlIjowLCJQYXJlbnRTdHlsZSI6bnVsbH0sIlZlcnRpY2FsQ29ubmVjdG9yU3R5bGUiOnsiJGlkIjoiNDg2IiwiTGluZUNvbG9yIjp7IiRpZCI6IjQ4NyIsIiR0eXBlIjoiTkxSRS5Db21tb24uRG9tLlNvbGlkQ29sb3JCcnVzaCwgTkxSRS5Db21tb24iLCJDb2xvciI6eyIkaWQiOiI0ODgiLCJBIjoyNTUsIlIiOjE1MCwiRyI6MjE0LCJCIjo2Nn19LCJMaW5lV2VpZ2h0IjoyLjAsIkxpbmVUeXBlIjowLCJQYXJlbnRTdHlsZSI6bnVsbH0sIk1hcmdpbiI6bnVsbCwiU3RhcnREYXRlUG9zaXRpb24iOjIsIkVuZERhdGVQb3NpdGlvbiI6MiwiRGF0ZUlzVmlzaWJsZSI6dHJ1ZSwiVGl0bGVQb3NpdGlvbiI6MCwiRHVyYXRpb25Qb3NpdGlvbiI6NiwiUGVyY2VudGFnZUNvbXBsZXRlZFBvc2l0aW9uIjo2LCJTcGFjaW5nIjoxMCwiSXNCZWxvd1RpbWViYW5kIjpmYWxzZSwiUGVyY2VudGFnZUNvbXBsZXRlU2hhcGVPcGFjaXR5IjozNSwiU2hhcGVTdHlsZSI6eyIkaWQiOiI0ODkiLCJNYXJnaW4iOnsiJHJlZiI6IjEzOCJ9LCJQYWRkaW5nIjp7IiRyZWYiOiIxMzkifSwiQmFja2dyb3VuZCI6eyIkaWQiOiI0OTAiLCJDb2xvciI6eyIkaWQiOiI0OTEiLCJBIjoyNTUsIlIiOjE1MCwiRyI6MjE0LCJCIjo2Nn19LCJJc1Zpc2libGUiOnRydWUsIldpZHRoIjowLjAsIkhlaWdodCI6MTYuMCwiQm9yZGVyU3R5bGUiOnsiJGlkIjoiNDkyIiwiTGluZUNvbG9yIjp7IiRpZCI6IjQ5MyIsIiR0eXBlIjoiTkxSRS5Db21tb24uRG9tLlNvbGlkQ29sb3JCcnVzaCwgTkxSRS5Db21tb24iLCJDb2xvciI6eyIkaWQiOiI0OTQiLCJBIjoyNTUsIlIiOjI1NSwiRyI6MCwiQiI6MH19LCJMaW5lV2VpZ2h0IjowLjAsIkxpbmVUeXBlIjowLCJQYXJlbnRTdHlsZSI6bnVsbH0sIlBhcmVudFN0eWxlIjpudWxsfSwiVGl0bGVTdHlsZSI6eyIkaWQiOiI0OTUiLCJGb250U2V0dGluZ3MiOnsiJGlkIjoiNDk2IiwiRm9udFNpemUiOjE4LCJGb250TmFtZSI6IkNhbGlicmkiLCJJc0JvbGQiOnRydWUsIklzSXRhbGljIjpmYWxzZSwiSXNVbmRlcmxpbmVkIjpmYWxzZSwiUGFyZW50U3R5bGUiOm51bGx9LCJBdXRvU2l6ZSI6MCwiRm9yZWdyb3VuZCI6eyIkaWQiOiI0OTciLCJDb2xvciI6eyIkaWQiOiI0OTgiLCJBIjoyNTUsIlIiOjAsIkciOjAsIkIiOjB9fSwiTWF4V2lkdGgiOjcyMC4wLCJNYXhIZWlnaHQiOiJJbmZpbml0eSIsIlNtYXJ0Rm9yZWdyb3VuZElzQWN0aXZlIjpmYWxzZSwiSG9yaXpvbnRhbEFsaWdubWVudCI6MCwiVmVydGljYWxBbGlnbm1lbnQiOjAsIlNtYXJ0Rm9yZWdyb3VuZCI6bnVsbCwiQmFja2dyb3VuZEZpbGxUeXBlIjowLCJNYXJnaW4iOnsiJHJlZiI6IjE0OSJ9LCJQYWRkaW5nIjp7IiRyZWYiOiIxNTAifSwiQmFja2dyb3VuZCI6eyIkaWQiOiI0OTkiLCJDb2xvciI6eyIkaWQiOiI1MDAiLCJBIjowLCJSIjoyNTUsIkciOjI1NSwiQiI6MjU1fX0sIklzVmlzaWJsZSI6dHJ1ZSwiV2lkdGgiOjAuMCwiSGVpZ2h0IjowLjAsIkJvcmRlclN0eWxlIjp7IiRpZCI6IjUwMSIsIkxpbmVDb2xvciI6bnVsbCwiTGluZVdlaWdodCI6MC4wLCJMaW5lVHlwZSI6MCwiUGFyZW50U3R5bGUiOm51bGx9LCJQYXJlbnRTdHlsZSI6bnVsbH0sIkRhdGVTdHlsZSI6eyIkaWQiOiI1MDIiLCJGb250U2V0dGluZ3MiOnsiJGlkIjoiNTAzIiwiRm9udFNpemUiOjE0LCJGb250TmFtZSI6IkNhbGlicmkiLCJJc0JvbGQiOmZhbHNlLCJJc0l0YWxpYyI6ZmFsc2UsIklzVW5kZXJsaW5lZCI6ZmFsc2UsIlBhcmVudFN0eWxlIjpudWxsfSwiQXV0b1NpemUiOjAsIkZvcmVncm91bmQiOnsiJGlkIjoiNTA0IiwiQ29sb3IiOnsiJGlkIjoiNTA1IiwiQSI6MjU1LCJSIjowLCJHIjowLCJCIjowfX0sIk1heFdpZHRoIjoyMDAuMCwiTWF4SGVpZ2h0IjoiSW5maW5pdHkiLCJTbWFydEZvcmVncm91bmRJc0FjdGl2ZSI6ZmFsc2UsIkhvcml6b250YWxBbGlnbm1lbnQiOjEsIlZlcnRpY2FsQWxpZ25tZW50IjowLCJTbWFydEZvcmVncm91bmQiOm51bGwsIkJhY2tncm91bmRGaWxsVHlwZSI6MCwiTWFyZ2luIjp7IiRyZWYiOiIxNTYifSwiUGFkZGluZyI6eyIkcmVmIjoiMTU3In0sIkJhY2tncm91bmQiOnsiJGlkIjoiNTA2IiwiQ29sb3IiOnsiJGlkIjoiNTA3IiwiQSI6MCwiUiI6MjU1LCJHIjoyNTUsIkIiOjI1NX19LCJJc1Zpc2libGUiOnRydWUsIldpZHRoIjowLjAsIkhlaWdodCI6MC4wLCJCb3JkZXJTdHlsZSI6eyIkaWQiOiI1MDgiLCJMaW5lQ29sb3IiOm51bGwsIkxpbmVXZWlnaHQiOjAuMCwiTGluZVR5cGUiOjAsIlBhcmVudFN0eWxlIjpudWxsfSwiUGFyZW50U3R5bGUiOm51bGx9LCJEYXRlRm9ybWF0Ijp7IiRpZCI6IjUwOSIsIkZvcm1hdFN0cmluZyI6ImQgTU1NIiwiU2VwYXJhdG9yIjoiLyIsIlVzZUludGVybmF0aW9uYWxEYXRlRm9ybWF0Ijp0cnVlLCJEYXRlSXNWaXNpYmxlIjp0cnVlLCJUaW1lSXNWaXNpYmxlIjpmYWxzZSwiSG91ckRpZ2l0cyI6MSwiQW1QbURlc2lnbmF0b3IiOjIsIlRyaW0wME1pbnV0ZXMiOmZhbHNlLCJMYXN0S25vd25WaXNpYmlsaXR5U3RhdGUiOm51bGx9LCJXZWVrTnVtYmVyaW5nIjp7IiRpZCI6IjUxMCIsIkZvcm1hdCI6MCwiSXNWaXNpYmxlIjpmYWxzZSwiTGFzdEtub3duVmlzaWJpbGl0eVN0YXRlIjpmYWxzZX0sIklzVmlzaWJsZSI6dHJ1ZSwiUGFyZW50U3R5bGUiOm51bGx9LCJJbmRleCI6OCwiU21hcnREdXJhdGlvbkFjdGl2YXRlZCI6ZmFsc2UsIkRhdGVGb3JtYXQiOnsiJHJlZiI6IjUwOSJ9LCJXZWVrTnVtYmVyaW5nIjp7IiRpZCI6IjUxMSIsIkZvcm1hdCI6MCwiSXNWaXNpYmxlIjpmYWxzZSwiTGFzdEtub3duVmlzaWJpbGl0eVN0YXRlIjpmYWxzZX0sIklkIjoiN2Y2NDkwYzAtMzlkZS00Nzg0LTg2ZTItNTEwODlmZjVjYzJkIiwiSW1wb3J0SWQiOm51bGwsIlRpdGxlIjoi0KDQsNC30LLQuNGC0LjQtSDQv9GA0L7QtdC60YLQsCwg0YPRh9Cw0YHRgtC40LUg0LIg0L3QsNGD0YfQvdGL0YUg0LrQvtC90YTQtdGA0LXQvdGG0LjRj9GFINC4INC60L7QvdC60YPRgNGB0LDRhSIsIk5vdGUiOm51bGwsIkh5cGVybGluayI6eyIkaWQiOiI1MTIiLCJBZGRyZXNzIjpudWxsLCJTdWJBZGRyZXNzIjpudWxsfSwiSXNDaGFuZ2VkIjpmYWxzZSwiSXNOZXciOmZhbHNlfV0sIlN3aW1sYW5lcyI6W10sIk1zUHJvamVjdEl0ZW1zVHJlZSI6eyIkaWQiOiI1MTMiLCJSb290Ijp7IkltcG9ydElkIjpudWxsLCJJc0ltcG9ydGVkIjpmYWxzZSwiQ2hpbGRyZW4iOltdfX0sIk1ldGFkYXRhIjp7IiRpZCI6IjUxNCIsIlNvdXJjZVRlbXBsYXRlIjoie1wiJGlkXCI6XCIxXCIsXCJJZFwiOlwiNzM1NWI2MzMtYWM2Ni00NTI4LThiNGQtMjk5ZmFlZGM5ZWU5XCIsXCJDdWx0dXJlSW5mb05hbWVcIjpcImVuLVVTXCIsXCJWZXJzaW9uXCI6e1wiJGlkXCI6XCIyXCIsXCJUZW1wbGF0ZURvbVZlcnNpb25cIjpcIjEuMi4wXCJ9LFwiRWZmZWN0XCI6MSxcIlN0eWxlXCI6e1wiJGlkXCI6XCIzXCIsXCJUaW1lYmFuZFN0eWxlXCI6e1wiJGlkXCI6XCI0XCIsXCJTY2FsZU1hcmtpbmdcIjowLFwiU2hhcGVcIjowLFwiU2hhcGVTdHlsZVwiOntcIiRpZFwiOlwiNVwiLFwiTWFyZ2luXCI6e1wiJGlkXCI6XCI2XCIsXCJUb3BcIjowLjAsXCJMZWZ0XCI6MTIuMCxcIlJpZ2h0XCI6MTIuMCxcIkJvdHRvbVwiOjAuMH0sXCJQYWRkaW5nXCI6e1wiJGlkXCI6XCI3XCIsXCJUb3BcIjo3LjAsXCJMZWZ0XCI6MC4wLFwiUmlnaHRcIjowLjAsXCJCb3R0b21cIjo3LjB9LFwiQmFja2dyb3VuZFwiOntcIiRpZFwiOlwiOFwiLFwiQ29sb3JcIjp7XCIkaWRcIjpcIjlcIixcIkFcIjoyNTUsXCJSXCI6NjgsXCJHXCI6ODQsXCJCXCI6MTA2fX0sXCJJc1Zpc2libGVcIjp0cnVlLFwiV2lkdGhcIjo4NTguMCxcIkhlaWdodFwiOjMwLjAsXCJCb3JkZXJTdHlsZVwiOntcIiRpZFwiOlwiMTBcIixcIkxpbmVDb2xvclwiOntcIiRpZFwiOlwiMTFcIixcIiR0eXBlXCI6XCJOTFJFLkNvbW1vbi5Eb20uU29saWRDb2xvckJydXNoLCBOTFJFLkNvbW1vblwiLFwiQ29sb3JcIjp7XCIkaWRcIjpcIjEyXCIsXCJBXCI6MjU1LFwiUlwiOjI1NSxcIkdcIjowLFwiQlwiOjB9fSxcIkxpbmVXZWlnaHRcIjowLjAsXCJMaW5lVHlwZVwiOjB9fSxcIk1pZGRsZVRpZXJTaGFwZVN0eWxlXCI6e1wiJGlkXCI6XCIxM1wiLFwiTWFyZ2luXCI6e1wiJGlkXCI6XCIxNFwiLFwiVG9wXCI6MC4wLFwiTGVmdFwiOjEyLjAsXCJSaWdodFwiOjEyLjAsXCJCb3R0b21cIjowLjB9LFwiUGFkZGluZ1wiOntcIiRpZFwiOlwiMTVcIixcIlRvcFwiOjcuMCxcIkxlZnRcIjowLjAsXCJSaWdodFwiOjAuMCxcIkJvdHRvbVwiOjcuMH0sXCJCYWNrZ3JvdW5kXCI6e1wiJGlkXCI6XCIxNlwiLFwiQ29sb3JcIjp7XCIkaWRcIjpcIjE3XCIsXCJBXCI6MjU1LFwiUlwiOjY4LFwiR1wiOjg0LFwiQlwiOjEwNn19LFwiSXNWaXNpYmxlXCI6dHJ1ZSxcIldpZHRoXCI6ODU4LjAsXCJIZWlnaHRcIjozMC4wLFwiQm9yZGVyU3R5bGVcIjp7XCIkaWRcIjpcIjE4XCIsXCJMaW5lQ29sb3JcIjp7XCIkaWRcIjpcIjE5XCIsXCIkdHlwZVwiOlwiTkxSRS5Db21tb24uRG9tLlNvbGlkQ29sb3JCcnVzaCwgTkxSRS5Db21tb25cIixcIkNvbG9yXCI6e1wiJGlkXCI6XCIyMFwiLFwiQVwiOjI1NSxcIlJcIjoyNTUsXCJHXCI6MCxcIkJcIjowfX0sXCJMaW5lV2VpZ2h0XCI6MC4wLFwiTGluZVR5cGVcIjowfX0sXCJCb3R0b21UaWVyU2hhcGVTdHlsZVwiOntcIiRpZFwiOlwiMjFcIixcIk1hcmdpblwiOntcIiRpZFwiOlwiMjJcIixcIlRvcFwiOjAuMCxcIkxlZnRcIjoxMi4wLFwiUmlnaHRcIjoxMi4wLFwiQm90dG9tXCI6MC4wfSxcIlBhZGRpbmdcIjp7XCIkaWRcIjpcIjIzXCIsXCJUb3BcIjo3LjAsXCJMZWZ0XCI6MC4wLFwiUmlnaHRcIjowLjAsXCJCb3R0b21cIjo3LjB9LFwiQmFja2dyb3VuZFwiOntcIiRpZFwiOlwiMjRcIixcIkNvbG9yXCI6e1wiJGlkXCI6XCIyNVwiLFwiQVwiOjI1NSxcIlJcIjo2OCxcIkdcIjo4NCxcIkJcIjoxMDZ9fSxcIklzVmlzaWJsZVwiOnRydWUsXCJXaWR0aFwiOjg1OC4wLFwiSGVpZ2h0XCI6MzAuMCxcIkJvcmRlclN0eWxlXCI6e1wiJGlkXCI6XCIyNlwiLFwiTGluZUNvbG9yXCI6e1wiJGlkXCI6XCIyN1wiLFwiJHR5cGVcIjpcIk5MUkUuQ29tbW9uLkRvbS5Tb2xpZENvbG9yQnJ1c2gsIE5MUkUuQ29tbW9uXCIsXCJDb2xvclwiOntcIiRpZFwiOlwiMjhcIixcIkFcIjoyNTUsXCJSXCI6MjU1LFwiR1wiOjAsXCJCXCI6MH19LFwiTGluZVdlaWdodFwiOjAuMCxcIkxpbmVUeXBlXCI6MH19LFwiUmlnaHRFbmRDYXBzU3R5bGVcIjp7XCIkaWRcIjpcIjI5XCIsXCJGb250U2V0dGluZ3NcIjp7XCIkaWRcIjpcIjMwXCIsXCJGb250U2l6ZVwiOjE4LFwiRm9udE5hbWVcIjpcIkNhbGlicmlcIixcIklzQm9sZFwiOnRydWUsXCJJc0l0YWxpY1wiOmZhbHNlLFwiSXNVbmRlcmxpbmVkXCI6ZmFsc2V9LFwiQXV0b1NpemVcIjowLFwiRm9yZWdyb3VuZFwiOntcIiRpZFwiOlwiMzFcIixcIkNvbG9yXCI6e1wiJGlkXCI6XCIzMlwiLFwiQVwiOjI1NSxcIlJcIjoyMzcsXCJHXCI6MTI1LFwiQlwiOjQ5fX0sXCJCYWNrZ3JvdW5kRmlsbFR5cGVcIjowLFwiTWF4V2lkdGhcIjpcIkluZmluaXR5XCIsXCJNYXhIZWlnaHRcIjpcIkluZmluaXR5XCIsXCJTbWFydEZvcmVncm91bmRJc0FjdGl2ZVwiOmZhbHNlLFwiSG9yaXpvbnRhbEFsaWdubWVudFwiOjAsXCJWZXJ0aWNhbEFsaWdubWVudFwiOjAsXCJTbWFydEZvcmVncm91bmRcIjpudWxsLFwiTWFyZ2luXCI6e1wiJGlkXCI6XCIzM1wiLFwiVG9wXCI6MC4wLFwiTGVmdFwiOjAuMCxcIlJpZ2h0XCI6MjUuMCxcIkJvdHRvbVwiOjAuMH0sXCJQYWRkaW5nXCI6e1wiJGlkXCI6XCIzNFwiLFwiVG9wXCI6MC4wLFwiTGVmdFwiOjAuMCxcIlJpZ2h0XCI6MC4wLFwiQm90dG9tXCI6MC4wfSxcIkJhY2tncm91bmRcIjp7XCIkaWRcIjpcIjM1XCIsXCJDb2xvclwiOntcIiRpZFwiOlwiMzZcIixcIkFcIjowLFwiUlwiOjAsXCJHXCI6MCxcIkJcIjowfX0sXCJJc1Zpc2libGVcIjp0cnVlLFwiV2lkdGhcIjowLjAsXCJIZWlnaHRcIjowLjAsXCJCb3JkZXJTdHlsZVwiOm51bGx9LFwiTGVmdEVuZENhcHNTdHlsZVwiOntcIiRpZFwiOlwiMzdcIixcIkZvbnRTZXR0aW5nc1wiOntcIiRpZFwiOlwiMzhcIixcIkZvbnRTaXplXCI6MTgsXCJGb250TmFtZVwiOlwiQ2FsaWJyaVwiLFwiSXNCb2xkXCI6dHJ1ZSxcIklzSXRhbGljXCI6ZmFsc2UsXCJJc1VuZGVybGluZWRcIjpmYWxzZX0sXCJBdXRvU2l6ZVwiOjAsXCJGb3JlZ3JvdW5kXCI6e1wiJGlkXCI6XCIzOVwiLFwiQ29sb3JcIjp7XCIkaWRcIjpcIjQwXCIsXCJBXCI6MjU1LFwiUlwiOjIzNyxcIkdcIjoxMjUsXCJCXCI6NDl9fSxcIkJhY2tncm91bmRGaWxsVHlwZVwiOjAsXCJNYXhXaWR0aFwiOlwiSW5maW5pdHlcIixcIk1heEhlaWdodFwiOlwiSW5maW5pdHlcIixcIlNtYXJ0Rm9yZWdyb3VuZElzQWN0aXZlXCI6ZmFsc2UsXCJIb3Jpem9udGFsQWxpZ25tZW50XCI6MCxcIlZlcnRpY2FsQWxpZ25tZW50XCI6MCxcIlNtYXJ0Rm9yZWdyb3VuZFwiOm51bGwsXCJNYXJnaW5cIjp7XCIkaWRcIjpcIjQxXCIsXCJUb3BcIjowLjAsXCJMZWZ0XCI6MjUuMCxcIlJpZ2h0XCI6MC4wLFwiQm90dG9tXCI6MC4wfSxcIlBhZGRpbmdcIjp7XCIkaWRcIjpcIjQyXCIsXCJUb3BcIjowLjAsXCJMZWZ0XCI6MC4wLFwiUmlnaHRcIjowLjAsXCJCb3R0b21cIjowLjB9LFwiQmFja2dyb3VuZFwiOntcIiRpZFwiOlwiNDNcIixcIkNvbG9yXCI6e1wiJHJlZlwiOlwiMzZcIn19LFwiSXNWaXNpYmxlXCI6dHJ1ZSxcIldpZHRoXCI6MC4wLFwiSGVpZ2h0XCI6MC4wLFwiQm9yZGVyU3R5bGVcIjpudWxsfSxcIlRvZGF5VGV4dFN0eWxlXCI6e1wiJGlkXCI6XCI0NFwiLFwiRm9udFNldHRpbmdzXCI6e1wiJGlkXCI6XCI0NVwiLFwiRm9udFNpemVcIjoxMixcIkZvbnROYW1lXCI6XCJDYWxpYnJpXCIsXCJJc0JvbGRcIjpmYWxzZSxcIklzSXRhbGljXCI6ZmFsc2UsXCJJc1VuZGVybGluZWRcIjpmYWxzZX0sXCJBdXRvU2l6ZVwiOjAsXCJGb3JlZ3JvdW5kXCI6e1wiJGlkXCI6XCI0NlwiLFwiQ29sb3JcIjp7XCIkaWRcIjpcIjQ3XCIsXCJBXCI6MjU1LFwiUlwiOjAsXCJHXCI6MCxcIkJcIjowfX0sXCJCYWNrZ3JvdW5kRmlsbFR5cGVcIjowLFwiTWF4V2lkdGhcIjoyMDAuMCxcIk1heEhlaWdodFwiOlwiSW5maW5pdHlcIixcIlNtYXJ0Rm9yZWdyb3VuZElzQWN0aXZlXCI6ZmFsc2UsXCJIb3Jpem9udGFsQWxpZ25tZW50XCI6MCxcIlZlcnRpY2FsQWxpZ25tZW50XCI6MCxcIlNtYXJ0Rm9yZWdyb3VuZFwiOm51bGwsXCJNYXJnaW5cIjp7XCIkaWRcIjpcIjQ4XCIsXCJUb3BcIjowLjAsXCJMZWZ0XCI6MC4wLFwiUmlnaHRcIjowLjAsXCJCb3R0b21cIjowLjB9LFwiUGFkZGluZ1wiOntcIiRpZFwiOlwiNDlcIixcIlRvcFwiOjAuMCxcIkxlZnRcIjowLjAsXCJSaWdodFwiOjAuMCxcIkJvdHRvbVwiOjAuMH0sXCJCYWNrZ3JvdW5kXCI6e1wiJGlkXCI6XCI1MFwiLFwiQ29sb3JcIjp7XCIkcmVmXCI6XCIzNlwifX0sXCJJc1Zpc2libGVcIjp0cnVlLFwiV2lkdGhcIjowLjAsXCJIZWlnaHRcIjowLjAsXCJCb3JkZXJTdHlsZVwiOm51bGx9LFwiVG9kYXlNYXJrZXJTdHlsZVwiOntcIiRpZFwiOlwiNTFcIixcIk1hcmdpblwiOntcIiRpZFwiOlwiNTJcIixcIlRvcFwiOjAuMCxcIkxlZnRcIjowLjAsXCJSaWdodFwiOjAuMCxcIkJvdHRvbVwiOjAuMH0sXCJQYWRkaW5nXCI6e1wiJGlkXCI6XCI1M1wiLFwiVG9wXCI6MC4wLFwiTGVmdFwiOjAuMCxcIlJpZ2h0XCI6MC4wLFwiQm90dG9tXCI6MC4wfSxcIkJhY2tncm91bmRcIjp7XCIkaWRcIjpcIjU0XCIsXCJDb2xvclwiOntcIiRpZFwiOlwiNTVcIixcIkFcIjoyNTUsXCJSXCI6MjU1LFwiR1wiOjAsXCJCXCI6MH19LFwiSXNWaXNpYmxlXCI6dHJ1ZSxcIldpZHRoXCI6MC4wLFwiSGVpZ2h0XCI6MC4wLFwiQm9yZGVyU3R5bGVcIjpudWxsfSxcIlNjYWxlU3R5bGVcIjp7XCIkaWRcIjpcIjU2XCIsXCJTaG93U2VnbWVudFNlcGFyYXRvcnNcIjp0cnVlLFwiU2VnbWVudFNlcGFyYXRvck9wYWNpdHlcIjozMCxcIlNoYXBlXCI6MCxcIkhhc0JlZW5WaXNpYmxlQmVmb3JlXCI6dHJ1ZSxcIkZvbnRTZXR0aW5nc1wiOntcIiRpZFwiOlwiNTdcIixcIkZvbnRTaXplXCI6MTIsXCJGb250TmFtZVwiOlwiQ2FsaWJyaVwiLFwiSXNCb2xkXCI6ZmFsc2UsXCJJc0l0YWxpY1wiOmZhbHNlLFwiSXNVbmRlcmxpbmVkXCI6ZmFsc2V9LFwiQXV0b1NpemVcIjowLFwiRm9yZWdyb3VuZFwiOntcIiRpZFwiOlwiNThcIixcIkNvbG9yXCI6e1wiJGlkXCI6XCI1OVwiLFwiQVwiOjI1NSxcIlJcIjoyNTUsXCJHXCI6MjU1LFwiQlwiOjI1NX19LFwiQmFja2dyb3VuZEZpbGxUeXBlXCI6MCxcIk1heFdpZHRoXCI6MjAwLjAsXCJNYXhIZWlnaHRcIjpcIkluZmluaXR5XCIsXCJTbWFydEZvcmVncm91bmRJc0FjdGl2ZVwiOmZhbHNlLFwiSG9yaXpvbnRhbEFsaWdubWVudFwiOjAsXCJWZXJ0aWNhbEFsaWdubWVudFwiOjEsXCJTbWFydEZvcmVncm91bmRcIjpudWxsLFwiTWFyZ2luXCI6e1wiJGlkXCI6XCI2MFwiLFwiVG9wXCI6MC4wLFwiTGVmdFwiOjUuMCxcIlJpZ2h0XCI6MC4wLFwiQm90dG9tXCI6MC4wfSxcIlBhZGRpbmdcIjp7XCIkaWRcIjpcIjYxXCIsXCJUb3BcIjowLjAsXCJMZWZ0XCI6MC4wLFwiUmlnaHRcIjowLjAsXCJCb3R0b21cIjowLjB9LFwiQmFja2dyb3VuZFwiOntcIiRpZFwiOlwiNjJcIixcIkNvbG9yXCI6e1wiJHJlZlwiOlwiMzZcIn19LFwiSXNWaXNpYmxlXCI6dHJ1ZSxcIldpZHRoXCI6MC4wLFwiSGVpZ2h0XCI6MC4wLFwiQm9yZGVyU3R5bGVcIjpudWxsfSxcIk1pZGRsZVRpZXJTY2FsZVN0eWxlXCI6e1wiJGlkXCI6XCI2M1wiLFwiU2hvd1NlZ21lbnRTZXBhcmF0b3JzXCI6dHJ1ZSxcIlNlZ21lbnRTZXBhcmF0b3JPcGFjaXR5XCI6MzAsXCJTaGFwZVwiOjAsXCJIYXNCZWVuVmlzaWJsZUJlZm9yZVwiOmZhbHNlLFwiRm9udFNldHRpbmdzXCI6e1wiJGlkXCI6XCI2NFwiLFwiRm9udFNpemVcIjoxMixcIkZvbnROYW1lXCI6XCJDYWxpYnJpXCIsXCJJc0JvbGRcIjpmYWxzZSxcIklzSXRhbGljXCI6ZmFsc2UsXCJJc1VuZGVybGluZWRcIjpmYWxzZX0sXCJBdXRvU2l6ZVwiOjAsXCJGb3JlZ3JvdW5kXCI6e1wiJGlkXCI6XCI2NVwiLFwiQ29sb3JcIjp7XCIkaWRcIjpcIjY2XCIsXCJBXCI6MjU1LFwiUlwiOjI1NSxcIkdcIjoyNTUsXCJCXCI6MjU1fX0sXCJCYWNrZ3JvdW5kRmlsbFR5cGVcIjowLFwiTWF4V2lkdGhcIjoyMDAuMCxcIk1heEhlaWdodFwiOlwiSW5maW5pdHlcIixcIlNtYXJ0Rm9yZWdyb3VuZElzQWN0aXZlXCI6ZmFsc2UsXCJIb3Jpem9udGFsQWxpZ25tZW50XCI6MCxcIlZlcnRpY2FsQWxpZ25tZW50XCI6MSxcIlNtYXJ0Rm9yZWdyb3VuZFwiOm51bGwsXCJNYXJnaW5cIjp7XCIkaWRcIjpcIjY3XCIsXCJUb3BcIjowLjAsXCJMZWZ0XCI6NS4wLFwiUmlnaHRcIjowLjAsXCJCb3R0b21cIjowLjB9LFwiUGFkZGluZ1wiOntcIiRpZFwiOlwiNjhcIixcIlRvcFwiOjAuMCxcIkxlZnRcIjowLjAsXCJSaWdodFwiOjAuMCxcIkJvdHRvbVwiOjAuMH0sXCJCYWNrZ3JvdW5kXCI6e1wiJGlkXCI6XCI2OVwiLFwiQ29sb3JcIjp7XCIkaWRcIjpcIjcwXCIsXCJBXCI6MCxcIlJcIjowLFwiR1wiOjAsXCJCXCI6MH19LFwiSXNWaXNpYmxlXCI6ZmFsc2UsXCJXaWR0aFwiOjAuMCxcIkhlaWdodFwiOjAuMCxcIkJvcmRlclN0eWxlXCI6bnVsbH0sXCJCb3R0b21UaWVyU2NhbGVTdHlsZVwiOntcIiRpZFwiOlwiNzFcIixcIlNob3dTZWdtZW50U2VwYXJhdG9yc1wiOnRydWUsXCJTZWdtZW50U2VwYXJhdG9yT3BhY2l0eVwiOjMwLFwiU2hhcGVcIjowLFwiSGFzQmVlblZpc2libGVCZWZvcmVcIjpmYWxzZSxcIkZvbnRTZXR0aW5nc1wiOntcIiRpZFwiOlwiNzJcIixcIkZvbnRTaXplXCI6MTIsXCJGb250TmFtZVwiOlwiQ2FsaWJyaVwiLFwiSXNCb2xkXCI6ZmFsc2UsXCJJc0l0YWxpY1wiOmZhbHNlLFwiSXNVbmRlcmxpbmVkXCI6ZmFsc2V9LFwiQXV0b1NpemVcIjowLFwiRm9yZWdyb3VuZFwiOntcIiRpZFwiOlwiNzNcIixcIkNvbG9yXCI6e1wiJGlkXCI6XCI3NFwiLFwiQVwiOjI1NSxcIlJcIjoyNTUsXCJHXCI6MjU1LFwiQlwiOjI1NX19LFwiQmFja2dyb3VuZEZpbGxUeXBlXCI6MCxcIk1heFdpZHRoXCI6MjAwLjAsXCJNYXhIZWlnaHRcIjpcIkluZmluaXR5XCIsXCJTbWFydEZvcmVncm91bmRJc0FjdGl2ZVwiOmZhbHNlLFwiSG9yaXpvbnRhbEFsaWdubWVudFwiOjAsXCJWZXJ0aWNhbEFsaWdubWVudFwiOjEsXCJTbWFydEZvcmVncm91bmRcIjpudWxsLFwiTWFyZ2luXCI6e1wiJGlkXCI6XCI3NVwiLFwiVG9wXCI6MC4wLFwiTGVmdFwiOjUuMCxcIlJpZ2h0XCI6MC4wLFwiQm90dG9tXCI6MC4wfSxcIlBhZGRpbmdcIjp7XCIkaWRcIjpcIjc2XCIsXCJUb3BcIjowLjAsXCJMZWZ0XCI6MC4wLFwiUmlnaHRcIjowLjAsXCJCb3R0b21cIjowLjB9LFwiQmFja2dyb3VuZFwiOntcIiRpZFwiOlwiNzdcIixcIkNvbG9yXCI6e1wiJGlkXCI6XCI3OFwiLFwiQVwiOjAsXCJSXCI6MCxcIkdcIjowLFwiQlwiOjB9fSxcIklzVmlzaWJsZVwiOmZhbHNlLFwiV2lkdGhcIjowLjAsXCJIZWlnaHRcIjowLjAsXCJCb3JkZXJTdHlsZVwiOm51bGx9LFwiU2luZ2xlU2NhbGVTaGFwZVN0eWxlXCI6bnVsbCxcIkVsYXBzZWRUaW1lQmFja2dyb3VuZFwiOntcIiRpZFwiOlwiNzlcIixcIkNvbG9yXCI6e1wiJGlkXCI6XCI4MFwiLFwiQVwiOjE5MSxcIlJcIjoyNTUsXCJHXCI6MCxcIkJcIjowfX0sXCJBcHBlbmRZZWFyT25ZZWFyQ2hhbmdlXCI6dHJ1ZSxcIkVsYXBzZWRUaW1lRm9ybWF0XCI6MixcIlRvZGF5TWFya2VyUG9zaXRpb25cIjozLFwiUXVpY2tQb3NpdGlvblwiOjEsXCJBYnNvbHV0ZVBvc2l0aW9uXCI6MjQwLjAsXCJNYXJnaW5cIjp7XCIkaWRcIjpcIjgxXCIsXCJUb3BcIjowLjAsXCJMZWZ0XCI6MTAuMCxcIlJpZ2h0XCI6MTAuMCxcIkJvdHRvbVwiOjAuMH0sXCJQYWRkaW5nXCI6e1wiJGlkXCI6XCI4MlwiLFwiVG9wXCI6MC4wLFwiTGVmdFwiOjAuMCxcIlJpZ2h0XCI6MC4wLFwiQm90dG9tXCI6MC4wfSxcIkJhY2tncm91bmRcIjp7XCIkaWRcIjpcIjgzXCIsXCJDb2xvclwiOntcIiRpZFwiOlwiODRcIixcIkFcIjoyNTUsXCJSXCI6MzEsXCJHXCI6NzMsXCJCXCI6MTI1fX0sXCJJc1Zpc2libGVcIjp0cnVlLFwiV2lkdGhcIjowLjAsXCJIZWlnaHRcIjowLjAsXCJCb3JkZXJTdHlsZVwiOm51bGx9LFwiRGVmYXVsdE1pbGVzdG9uZVN0eWxlXCI6e1wiJGlkXCI6XCI4NVwiLFwiU2hhcGVcIjowLFwiQ29ubmVjdG9yTWFyZ2luXCI6e1wiJGlkXCI6XCI4NlwiLFwiVG9wXCI6MC4wLFwiTGVmdFwiOjIuMCxcIlJpZ2h0XCI6Mi4wLFwiQm90dG9tXCI6MC4wfSxcIkNvbm5lY3RvclN0eWxlXCI6e1wiJGlkXCI6XCI4N1wiLFwiTGluZUNvbG9yXCI6e1wiJGlkXCI6XCI4OFwiLFwiJHR5cGVcIjpcIk5MUkUuQ29tbW9uLkRvbS5Tb2xpZENvbG9yQnJ1c2gsIE5MUkUuQ29tbW9uXCIsXCJDb2xvclwiOntcIiRpZFwiOlwiODlcIixcIkFcIjoxMjcsXCJSXCI6MzEsXCJHXCI6NzMsXCJCXCI6MTI2fX0sXCJMaW5lV2VpZ2h0XCI6MS4wLFwiTGluZVR5cGVcIjowfSxcIklzQmVsb3dUaW1lYmFuZFwiOmZhbHNlLFwiSGlkZURhdGVcIjpmYWxzZSxcIlNoYXBlU2l6ZVwiOjEsXCJTcGFjaW5nXCI6MS4wLFwiUGFkZGluZ1wiOntcIiRpZFwiOlwiOTBcIixcIlRvcFwiOjcuMCxcIkxlZnRcIjozLjAsXCJSaWdodFwiOjAuMCxcIkJvdHRvbVwiOjIuMH0sXCJQb3NpdGlvblwiOm51bGwsXCJQb3NpdGlvbk9uVGFza1wiOjAsXCJTaGFwZVN0eWxlXCI6e1wiJGlkXCI6XCI5MVwiLFwiTWFyZ2luXCI6e1wiJGlkXCI6XCI5MlwiLFwiVG9wXCI6MC4wLFwiTGVmdFwiOjAuMCxcIlJpZ2h0XCI6MC4wLFwiQm90dG9tXCI6MC4wfSxcIlBhZGRpbmdcIjp7XCIkaWRcIjpcIjkzXCIsXCJUb3BcIjowLjAsXCJMZWZ0XCI6MC4wLFwiUmlnaHRcIjowLjAsXCJCb3R0b21cIjowLjB9LFwiQmFja2dyb3VuZFwiOntcIiRpZFwiOlwiOTRcIixcIkNvbG9yXCI6e1wiJGlkXCI6XCI5NVwiLFwiQVwiOjI1NSxcIlJcIjowLFwiR1wiOjExNCxcIkJcIjoxODh9fSxcIklzVmlzaWJsZVwiOnRydWUsXCJXaWR0aFwiOjE4LjAsXCJIZWlnaHRcIjoyMC4wLFwiQm9yZGVyU3R5bGVcIjp7XCIkaWRcIjpcIjk2XCIsXCJMaW5lQ29sb3JcIjp7XCIkaWRcIjpcIjk3XCIsXCIkdHlwZVwiOlwiTkxSRS5Db21tb24uRG9tLlNvbGlkQ29sb3JCcnVzaCwgTkxSRS5Db21tb25cIixcIkNvbG9yXCI6e1wiJGlkXCI6XCI5OFwiLFwiQVwiOjI1NSxcIlJcIjoyNTUsXCJHXCI6MCxcIkJcIjowfX0sXCJMaW5lV2VpZ2h0XCI6MC4wLFwiTGluZVR5cGVcIjowfX0sXCJUaXRsZVN0eWxlXCI6e1wiJGlkXCI6XCI5OVwiLFwiRm9udFNldHRpbmdzXCI6e1wiJGlkXCI6XCIxMDBcIixcIkZvbnRTaXplXCI6MTEsXCJGb250TmFtZVwiOlwiQ2FsaWJyaVwiLFwiSXNCb2xkXCI6dHJ1ZSxcIklzSXRhbGljXCI6ZmFsc2UsXCJJc1VuZGVybGluZWRcIjpmYWxzZX0sXCJBdXRvU2l6ZVwiOjAsXCJGb3JlZ3JvdW5kXCI6e1wiJGlkXCI6XCIxMDFcIixcIkNvbG9yXCI6e1wiJGlkXCI6XCIxMDJcIixcIkFcIjoyNTUsXCJSXCI6MCxcIkdcIjowLFwiQlwiOjB9fSxcIkJhY2tncm91bmRGaWxsVHlwZVwiOjAsXCJNYXhXaWR0aFwiOjIwMC4wLFwiTWF4SGVpZ2h0XCI6XCJJbmZpbml0eVwiLFwiU21hcnRGb3JlZ3JvdW5kSXNBY3RpdmVcIjpmYWxzZSxcIkhvcml6b250YWxBbGlnbm1lbnRcIjoxLFwiVmVydGljYWxBbGlnbm1lbnRcIjowLFwiU21hcnRGb3JlZ3JvdW5kXCI6bnVsbCxcIk1hcmdpblwiOntcIiRpZFwiOlwiMTAzXCIsXCJUb3BcIjowLjAsXCJMZWZ0XCI6MC4wLFwiUmlnaHRcIjowLjAsXCJCb3R0b21cIjowLjB9LFwiUGFkZGluZ1wiOntcIiRpZFwiOlwiMTA0XCIsXCJUb3BcIjowLjAsXCJMZWZ0XCI6MC4wLFwiUmlnaHRcIjowLjAsXCJCb3R0b21cIjowLjB9LFwiQmFja2dyb3VuZFwiOntcIiRpZFwiOlwiMTA1XCIsXCJDb2xvclwiOntcIiRyZWZcIjpcIjM2XCJ9fSxcIklzVmlzaWJsZVwiOnRydWUsXCJXaWR0aFwiOjAuMCxcIkhlaWdodFwiOjAuMCxcIkJvcmRlclN0eWxlXCI6bnVsbH0sXCJEYXRlU3R5bGVcIjp7XCIkaWRcIjpcIjEwNlwiLFwiRm9udFNldHRpbmdzXCI6e1wiJGlkXCI6XCIxMDdcIixcIkZvbnRTaXplXCI6MTAsXCJGb250TmFtZVwiOlwiQ2FsaWJyaVwiLFwiSXNCb2xkXCI6ZmFsc2UsXCJJc0l0YWxpY1wiOmZhbHNlLFwiSXNVbmRlcmxpbmVkXCI6ZmFsc2V9LFwiQXV0b1NpemVcIjowLFwiRm9yZWdyb3VuZFwiOntcIiRpZFwiOlwiMTA4XCIsXCJDb2xvclwiOntcIiRpZFwiOlwiMTA5XCIsXCJBXCI6MjU1LFwiUlwiOjY4LFwiR1wiOjg0LFwiQlwiOjEwNn19LFwiQmFja2dyb3VuZEZpbGxUeXBlXCI6MCxcIk1heFdpZHRoXCI6MjAwLjAsXCJNYXhIZWlnaHRcIjpcIkluZmluaXR5XCIsXCJTbWFydEZvcmVncm91bmRJc0FjdGl2ZVwiOmZhbHNlLFwiSG9yaXpvbnRhbEFsaWdubWVudFwiOjAsXCJWZXJ0aWNhbEFsaWdubWVudFwiOjAsXCJTbWFydEZvcmVncm91bmRcIjpudWxsLFwiTWFyZ2luXCI6e1wiJGlkXCI6XCIxMTBcIixcIlRvcFwiOjAuMCxcIkxlZnRcIjowLjAsXCJSaWdodFwiOjAuMCxcIkJvdHRvbVwiOjAuMH0sXCJQYWRkaW5nXCI6e1wiJGlkXCI6XCIxMTFcIixcIlRvcFwiOjAuMCxcIkxlZnRcIjowLjAsXCJSaWdodFwiOjAuMCxcIkJvdHRvbVwiOjAuMH0sXCJCYWNrZ3JvdW5kXCI6e1wiJGlkXCI6XCIxMTJcIixcIkNvbG9yXCI6e1wiJHJlZlwiOlwiMzZcIn19LFwiSXNWaXNpYmxlXCI6dHJ1ZSxcIldpZHRoXCI6MC4wLFwiSGVpZ2h0XCI6MC4wLFwiQm9yZGVyU3R5bGVcIjpudWxsfSxcIkRhdGVGb3JtYXRcIjp7XCIkaWRcIjpcIjExM1wiLFwiRm9ybWF0U3RyaW5nXCI6XCJNTU0gZFwiLFwiU2VwYXJhdG9yXCI6XCIvXCIsXCJVc2VJbnRlcm5hdGlvbmFsRGF0ZUZvcm1hdFwiOmZhbHNlLFwiRGF0ZUlzVmlzaWJsZVwiOnRydWUsXCJUaW1lSXNWaXNpYmxlXCI6ZmFsc2UsXCJIb3VyRGlnaXRzXCI6MSxcIkFtUG1EZXNpZ25hdG9yXCI6MixcIlRyaW0wME1pbnV0ZXNcIjpmYWxzZSxcIkxhc3RLbm93blZpc2liaWxpdHlTdGF0ZVwiOm51bGx9LFwiSXNWaXNpYmxlXCI6dHJ1ZX0sXCJEZWZhdWx0VGFza1N0eWxlXCI6e1wiJGlkXCI6XCIxMTRcIixcIlNoYXBlXCI6MCxcIlNoYXBlVGhpY2tuZXNzXCI6MSxcIkR1cmF0aW9uRm9ybWF0XCI6MCxcIlBlcmNlbnRhZ2VDb21wbGV0ZVN0eWxlXCI6e1wiJGlkXCI6XCIxMTVcIixcIkZvbnRTZXR0aW5nc1wiOntcIiRpZFwiOlwiMTE2XCIsXCJGb250U2l6ZVwiOjEwLFwiRm9udE5hbWVcIjpcIkNhbGlicmlcIixcIklzQm9sZFwiOmZhbHNlLFwiSXNJdGFsaWNcIjpmYWxzZSxcIklzVW5kZXJsaW5lZFwiOmZhbHNlfSxcIkF1dG9TaXplXCI6MCxcIkZvcmVncm91bmRcIjp7XCIkaWRcIjpcIjExN1wiLFwiQ29sb3JcIjp7XCIkaWRcIjpcIjExOFwiLFwiQVwiOjI1NSxcIlJcIjoyMzcsXCJHXCI6MTI1LFwiQlwiOjQ5fX0sXCJCYWNrZ3JvdW5kRmlsbFR5cGVcIjowLFwiTWF4V2lkdGhcIjoyMDAuMCxcIk1heEhlaWdodFwiOlwiSW5maW5pdHlcIixcIlNtYXJ0Rm9yZWdyb3VuZElzQWN0aXZlXCI6ZmFsc2UsXCJIb3Jpem9udGFsQWxpZ25tZW50XCI6MCxcIlZlcnRpY2FsQWxpZ25tZW50XCI6MCxcIlNtYXJ0Rm9yZWdyb3VuZFwiOm51bGwsXCJNYXJnaW5cIjp7XCIkaWRcIjpcIjExOVwiLFwiVG9wXCI6MC4wLFwiTGVmdFwiOjAuMCxcIlJpZ2h0XCI6MC4wLFwiQm90dG9tXCI6MC4wfSxcIlBhZGRpbmdcIjp7XCIkaWRcIjpcIjEyMFwiLFwiVG9wXCI6MC4wLFwiTGVmdFwiOjAuMCxcIlJpZ2h0XCI6MC4wLFwiQm90dG9tXCI6MC4wfSxcIkJhY2tncm91bmRcIjp7XCIkaWRcIjpcIjEyMVwiLFwiQ29sb3JcIjp7XCIkcmVmXCI6XCIzNlwifX0sXCJJc1Zpc2libGVcIjp0cnVlLFwiV2lkdGhcIjowLjAsXCJIZWlnaHRcIjowLjAsXCJCb3JkZXJTdHlsZVwiOm51bGx9LFwiRHVyYXRpb25TdHlsZVwiOntcIiRpZFwiOlwiMTIyXCIsXCJGb250U2V0dGluZ3NcIjp7XCIkaWRcIjpcIjEyM1wiLFwiRm9udFNpemVcIjoxMCxcIkZvbnROYW1lXCI6XCJDYWxpYnJpXCIsXCJJc0JvbGRcIjpmYWxzZSxcIklzSXRhbGljXCI6ZmFsc2UsXCJJc1VuZGVybGluZWRcIjpmYWxzZX0sXCJBdXRvU2l6ZVwiOjAsXCJGb3JlZ3JvdW5kXCI6e1wiJGlkXCI6XCIxMjRcIixcIkNvbG9yXCI6e1wiJGlkXCI6XCIxMjVcIixcIkFcIjoyNTUsXCJSXCI6MjM3LFwiR1wiOjEyNSxcIkJcIjo0OX19LFwiQmFja2dyb3VuZEZpbGxUeXBlXCI6MCxcIk1heFdpZHRoXCI6MjAwLjAsXCJNYXhIZWlnaHRcIjpcIkluZmluaXR5XCIsXCJTbWFydEZvcmVncm91bmRJc0FjdGl2ZVwiOmZhbHNlLFwiSG9yaXpvbnRhbEFsaWdubWVudFwiOjAsXCJWZXJ0aWNhbEFsaWdubWVudFwiOjAsXCJTbWFydEZvcmVncm91bmRcIjpudWxsLFwiTWFyZ2luXCI6e1wiJGlkXCI6XCIxMjZcIixcIlRvcFwiOjAuMCxcIkxlZnRcIjowLjAsXCJSaWdodFwiOjAuMCxcIkJvdHRvbVwiOjAuMH0sXCJQYWRkaW5nXCI6e1wiJGlkXCI6XCIxMjdcIixcIlRvcFwiOjAuMCxcIkxlZnRcIjowLjAsXCJSaWdodFwiOjAuMCxcIkJvdHRvbVwiOjAuMH0sXCJCYWNrZ3JvdW5kXCI6e1wiJGlkXCI6XCIxMjhcIixcIkNvbG9yXCI6e1wiJHJlZlwiOlwiMzZcIn19LFwiSXNWaXNpYmxlXCI6dHJ1ZSxcIldpZHRoXCI6MC4wLFwiSGVpZ2h0XCI6MC4wLFwiQm9yZGVyU3R5bGVcIjpudWxsfSxcIkhvcml6b250YWxDb25uZWN0b3JTdHlsZVwiOntcIiRpZFwiOlwiMTI5XCIsXCJMaW5lQ29sb3JcIjp7XCIkaWRcIjpcIjEzMFwiLFwiJHR5cGVcIjpcIk5MUkUuQ29tbW9uLkRvbS5Tb2xpZENvbG9yQnJ1c2gsIE5MUkUuQ29tbW9uXCIsXCJDb2xvclwiOntcIiRpZFwiOlwiMTMxXCIsXCJBXCI6MjU1LFwiUlwiOjIwNCxcIkdcIjoyMDQsXCJCXCI6MjA0fX0sXCJMaW5lV2VpZ2h0XCI6MS4wLFwiTGluZVR5cGVcIjowfSxcIlZlcnRpY2FsQ29ubmVjdG9yU3R5bGVcIjp7XCIkaWRcIjpcIjEzMlwiLFwiTGluZUNvbG9yXCI6e1wiJGlkXCI6XCIxMzNcIixcIiR0eXBlXCI6XCJOTFJFLkNvbW1vbi5Eb20uU29saWRDb2xvckJydXNoLCBOTFJFLkNvbW1vblwiLFwiQ29sb3JcIjp7XCIkaWRcIjpcIjEzNFwiLFwiQVwiOjI1NSxcIlJcIjoyMDQsXCJHXCI6MjA0LFwiQlwiOjIwNH19LFwiTGluZVdlaWdodFwiOjAuMCxcIkxpbmVUeXBlXCI6MH0sXCJNYXJnaW5cIjpudWxsLFwiU3RhcnREYXRlUG9zaXRpb25cIjo0LFwiRW5kRGF0ZVBvc2l0aW9uXCI6NCxcIlRpdGxlUG9zaXRpb25cIjo1LFwiRHVyYXRpb25Qb3NpdGlvblwiOjYsXCJQZXJjZW50YWdlQ29tcGxldGVkUG9zaXRpb25cIjo2LFwiU3BhY2luZ1wiOjUsXCJJc0JlbG93VGltZWJhbmRcIjp0cnVlLFwiUGVyY2VudGFnZUNvbXBsZXRlU2hhcGVPcGFjaXR5XCI6MzUsXCJHcm91cE5hbWVcIjpudWxsLFwiQXR0YWNoZWRNaWxlc3RvbmVzU3R5bGVzXCI6bnVsbCxcIlNoYXBlU3R5bGVcIjp7XCIkaWRcIjpcIjEzNVwiLFwiTWFyZ2luXCI6e1wiJGlkXCI6XCIxMzZcIixcIlRvcFwiOjAuMCxcIkxlZnRcIjo0LjAsXCJSaWdodFwiOjQuMCxcIkJvdHRvbVwiOjAuMH0sXCJQYWRkaW5nXCI6e1wiJGlkXCI6XCIxMzdcIixcIlRvcFwiOjAuMCxcIkxlZnRcIjowLjAsXCJSaWdodFwiOjAuMCxcIkJvdHRvbVwiOjAuMH0sXCJCYWNrZ3JvdW5kXCI6e1wiJGlkXCI6XCIxMzhcIixcIkNvbG9yXCI6e1wiJGlkXCI6XCIxMzlcIixcIkFcIjoyNTUsXCJSXCI6MCxcIkdcIjoxMTQsXCJCXCI6MTg4fX0sXCJJc1Zpc2libGVcIjp0cnVlLFwiV2lkdGhcIjowLjAsXCJIZWlnaHRcIjoxNi4wLFwiQm9yZGVyU3R5bGVcIjp7XCIkaWRcIjpcIjE0MFwiLFwiTGluZUNvbG9yXCI6e1wiJGlkXCI6XCIxNDFcIixcIiR0eXBlXCI6XCJOTFJFLkNvbW1vbi5Eb20uU29saWRDb2xvckJydXNoLCBOTFJFLkNvbW1vblwiLFwiQ29sb3JcIjp7XCIkaWRcIjpcIjE0MlwiLFwiQVwiOjI1NSxcIlJcIjoyNTUsXCJHXCI6MCxcIkJcIjowfX0sXCJMaW5lV2VpZ2h0XCI6MC4wLFwiTGluZVR5cGVcIjowfX0sXCJUaXRsZVN0eWxlXCI6e1wiJGlkXCI6XCIxNDNcIixcIkZvbnRTZXR0aW5nc1wiOntcIiRpZFwiOlwiMTQ0XCIsXCJGb250U2l6ZVwiOjExLFwiRm9udE5hbWVcIjpcIkNhbGlicmlcIixcIklzQm9sZFwiOnRydWUsXCJJc0l0YWxpY1wiOmZhbHNlLFwiSXNVbmRlcmxpbmVkXCI6ZmFsc2V9LFwiQXV0b1NpemVcIjowLFwiRm9yZWdyb3VuZFwiOntcIiRpZFwiOlwiMTQ1XCIsXCJDb2xvclwiOntcIiRpZFwiOlwiMTQ2XCIsXCJBXCI6MjU1LFwiUlwiOjAsXCJHXCI6MCxcIkJcIjowfX0sXCJCYWNrZ3JvdW5kRmlsbFR5cGVcIjowLFwiTWF4V2lkdGhcIjo5NjAuMCxcIk1heEhlaWdodFwiOlwiSW5maW5pdHlcIixcIlNtYXJ0Rm9yZWdyb3VuZElzQWN0aXZlXCI6ZmFsc2UsXCJIb3Jpem9udGFsQWxpZ25tZW50XCI6MCxcIlZlcnRpY2FsQWxpZ25tZW50XCI6MCxcIlNtYXJ0Rm9yZWdyb3VuZFwiOm51bGwsXCJNYXJnaW5cIjp7XCIkaWRcIjpcIjE0N1wiLFwiVG9wXCI6MC4wLFwiTGVmdFwiOjAuMCxcIlJpZ2h0XCI6MC4wLFwiQm90dG9tXCI6MC4wfSxcIlBhZGRpbmdcIjp7XCIkaWRcIjpcIjE0OFwiLFwiVG9wXCI6MC4wLFwiTGVmdFwiOjAuMCxcIlJpZ2h0XCI6MC4wLFwiQm90dG9tXCI6MC4wfSxcIkJhY2tncm91bmRcIjp7XCIkaWRcIjpcIjE0OVwiLFwiQ29sb3JcIjp7XCIkcmVmXCI6XCIzNlwifX0sXCJJc1Zpc2libGVcIjp0cnVlLFwiV2lkdGhcIjowLjAsXCJIZWlnaHRcIjowLjAsXCJCb3JkZXJTdHlsZVwiOm51bGx9LFwiRGF0ZVN0eWxlXCI6e1wiJGlkXCI6XCIxNTBcIixcIkZvbnRTZXR0aW5nc1wiOntcIiRpZFwiOlwiMTUxXCIsXCJGb250U2l6ZVwiOjEwLFwiRm9udE5hbWVcIjpcIkNhbGlicmlcIixcIklzQm9sZFwiOmZhbHNlLFwiSXNJdGFsaWNcIjpmYWxzZSxcIklzVW5kZXJsaW5lZFwiOmZhbHNlfSxcIkF1dG9TaXplXCI6MCxcIkZvcmVncm91bmRcIjp7XCIkaWRcIjpcIjE1MlwiLFwiQ29sb3JcIjp7XCIkaWRcIjpcIjE1M1wiLFwiQVwiOjI1NSxcIlJcIjo2OCxcIkdcIjo4NCxcIkJcIjoxMDZ9fSxcIkJhY2tncm91bmRGaWxsVHlwZVwiOjAsXCJNYXhXaWR0aFwiOjIwMC4wLFwiTWF4SGVpZ2h0XCI6XCJJbmZpbml0eVwiLFwiU21hcnRGb3JlZ3JvdW5kSXNBY3RpdmVcIjpmYWxzZSxcIkhvcml6b250YWxBbGlnbm1lbnRcIjowLFwiVmVydGljYWxBbGlnbm1lbnRcIjowLFwiU21hcnRGb3JlZ3JvdW5kXCI6bnVsbCxcIk1hcmdpblwiOntcIiRpZFwiOlwiMTU0XCIsXCJUb3BcIjowLjAsXCJMZWZ0XCI6MC4wLFwiUmlnaHRcIjowLjAsXCJCb3R0b21cIjowLjB9LFwiUGFkZGluZ1wiOntcIiRpZFwiOlwiMTU1XCIsXCJUb3BcIjowLjAsXCJMZWZ0XCI6MC4wLFwiUmlnaHRcIjowLjAsXCJCb3R0b21cIjowLjB9LFwiQmFja2dyb3VuZFwiOntcIiRpZFwiOlwiMTU2XCIsXCJDb2xvclwiOntcIiRyZWZcIjpcIjM2XCJ9fSxcIklzVmlzaWJsZVwiOnRydWUsXCJXaWR0aFwiOjAuMCxcIkhlaWdodFwiOjAuMCxcIkJvcmRlclN0eWxlXCI6bnVsbH0sXCJEYXRlRm9ybWF0XCI6e1wiJGlkXCI6XCIxNTdcIixcIkZvcm1hdFN0cmluZ1wiOlwiTU1NIGRcIixcIlNlcGFyYXRvclwiOlwiL1wiLFwiVXNlSW50ZXJuYXRpb25hbERhdGVGb3JtYXRcIjpmYWxzZSxcIkRhdGVJc1Zpc2libGVcIjp0cnVlLFwiVGltZUlzVmlzaWJsZVwiOmZhbHNlLFwiSG91ckRpZ2l0c1wiOjEsXCJBbVBtRGVzaWduYXRvclwiOjIsXCJUcmltMDBNaW51dGVzXCI6ZmFsc2UsXCJMYXN0S25vd25WaXNpYmlsaXR5U3RhdGVcIjpudWxsfSxcIklzVmlzaWJsZVwiOnRydWV9LFwiU2hvd0VsYXBzZWRUaW1lR3JhZGllbnRTdHlsZVwiOmZhbHNlLFwiVGltZWJhbmRSZXNlcnZlZExlZnRBcmVhU3R5bGVcIjpudWxsLFwiRGVmYXVsdFN3aW1sYW5lU3R5bGVcIjp7XCIkaWRcIjpcIjE1OFwiLFwiSGVhZGVyU3R5bGVcIjp7XCIkaWRcIjpcIjE1OVwiLFwiVGV4dFN0eWxlXCI6e1wiJGlkXCI6XCIxNjBcIixcIkZvbnRTZXR0aW5nc1wiOntcIiRpZFwiOlwiMTYxXCIsXCJGb250U2l6ZVwiOjEyLFwiRm9udE5hbWVcIjpcIkNhbGlicmlcIixcIklzQm9sZFwiOmZhbHNlLFwiSXNJdGFsaWNcIjpmYWxzZSxcIklzVW5kZXJsaW5lZFwiOmZhbHNlfSxcIkF1dG9TaXplXCI6MCxcIkZvcmVncm91bmRcIjp7XCIkaWRcIjpcIjE2MlwiLFwiQ29sb3JcIjp7XCIkaWRcIjpcIjE2M1wiLFwiQVwiOjI1NSxcIlJcIjozMixcIkdcIjo1NixcIkJcIjoxMDB9fSxcIkJhY2tncm91bmRGaWxsVHlwZVwiOjAsXCJNYXhXaWR0aFwiOjAuMCxcIk1heEhlaWdodFwiOjAuMCxcIlNtYXJ0Rm9yZWdyb3VuZElzQWN0aXZlXCI6ZmFsc2UsXCJIb3Jpem9udGFsQWxpZ25tZW50XCI6MCxcIlZlcnRpY2FsQWxpZ25tZW50XCI6MCxcIlNtYXJ0Rm9yZWdyb3VuZFwiOm51bGwsXCJNYXJnaW5cIjp7XCIkaWRcIjpcIjE2NFwiLFwiVG9wXCI6MC4wLFwiTGVmdFwiOjAuMCxcIlJpZ2h0XCI6MC4wLFwiQm90dG9tXCI6MC4wfSxcIlBhZGRpbmdcIjp7XCIkaWRcIjpcIjE2NVwiLFwiVG9wXCI6MC4wLFwiTGVmdFwiOjAuMCxcIlJpZ2h0XCI6MC4wLFwiQm90dG9tXCI6MC4wfSxcIkJhY2tncm91bmRcIjpudWxsLFwiSXNWaXNpYmxlXCI6ZmFsc2UsXCJXaWR0aFwiOjAuMCxcIkhlaWdodFwiOjAuMCxcIkJvcmRlclN0eWxlXCI6bnVsbH0sXCJSZWN0YW5nbGVTdHlsZVwiOntcIiRpZFwiOlwiMTY2XCIsXCJNYXJnaW5cIjp7XCIkaWRcIjpcIjE2N1wiLFwiVG9wXCI6MC4wLFwiTGVmdFwiOjAuMCxcIlJpZ2h0XCI6MC4wLFwiQm90dG9tXCI6MC4wfSxcIlBhZGRpbmdcIjp7XCIkaWRcIjpcIjE2OFwiLFwiVG9wXCI6MC4wLFwiTGVmdFwiOjAuMCxcIlJpZ2h0XCI6MC4wLFwiQm90dG9tXCI6MC4wfSxcIkJhY2tncm91bmRcIjp7XCIkaWRcIjpcIjE2OVwiLFwiQ29sb3JcIjp7XCIkaWRcIjpcIjE3MFwiLFwiQVwiOjEyNyxcIlJcIjo5MSxcIkdcIjoxNTUsXCJCXCI6MjEzfX0sXCJJc1Zpc2libGVcIjpmYWxzZSxcIldpZHRoXCI6MC4wLFwiSGVpZ2h0XCI6MC4wLFwiQm9yZGVyU3R5bGVcIjp7XCIkaWRcIjpcIjE3MVwiLFwiTGluZUNvbG9yXCI6e1wiJGlkXCI6XCIxNzJcIixcIiR0eXBlXCI6XCJOTFJFLkNvbW1vbi5Eb20uU29saWRDb2xvckJydXNoLCBOTFJFLkNvbW1vblwiLFwiQ29sb3JcIjp7XCIkaWRcIjpcIjE3M1wiLFwiQVwiOjI1NSxcIlJcIjoyNTUsXCJHXCI6MCxcIkJcIjowfX0sXCJMaW5lV2VpZ2h0XCI6MC4wLFwiTGluZVR5cGVcIjowfX0sXCJUZXh0SXNWZXJ0aWNhbFwiOmZhbHNlfSxcIkJhY2tncm91bmRTdHlsZVwiOntcIiRpZFwiOlwiMTc0XCIsXCJNYXJnaW5cIjp7XCIkaWRcIjpcIjE3NVwiLFwiVG9wXCI6MC4wLFwiTGVmdFwiOjAuMCxcIlJpZ2h0XCI6MC4wLFwiQm90dG9tXCI6MC4wfSxcIlBhZGRpbmdcIjp7XCIkaWRcIjpcIjE3NlwiLFwiVG9wXCI6MC4wLFwiTGVmdFwiOjAuMCxcIlJpZ2h0XCI6MC4wLFwiQm90dG9tXCI6MC4wfSxcIkJhY2tncm91bmRcIjp7XCIkaWRcIjpcIjE3N1wiLFwiQ29sb3JcIjp7XCIkaWRcIjpcIjE3OFwiLFwiQVwiOjM4LFwiUlwiOjkxLFwiR1wiOjE1NSxcIkJcIjoyMTN9fSxcIklzVmlzaWJsZVwiOnRydWUsXCJXaWR0aFwiOjAuMCxcIkhlaWdodFwiOjAuMCxcIkJvcmRlclN0eWxlXCI6e1wiJGlkXCI6XCIxNzlcIixcIkxpbmVDb2xvclwiOntcIiRpZFwiOlwiMTgwXCIsXCIkdHlwZVwiOlwiTkxSRS5Db21tb24uRG9tLlNvbGlkQ29sb3JCcnVzaCwgTkxSRS5Db21tb25cIixcIkNvbG9yXCI6e1wiJGlkXCI6XCIxODFcIixcIkFcIjoyNTUsXCJSXCI6MjU1LFwiR1wiOjAsXCJCXCI6MH19LFwiTGluZVdlaWdodFwiOjAuMCxcIkxpbmVUeXBlXCI6MH19LFwiSXNBYm92ZVRpbWViYW5kXCI6ZmFsc2V9LFwiQ3VzdG9tTWlsZXN0b25lU3R5bGVMaXN0XCI6W10sXCJDdXN0b21UYXNrU3R5bGVMaXN0XCI6W10sXCJDdXN0b21Td2ltbGFuZURlZmluaXRpb25TdHlsZUxpc3RcIjpbXSxcIkN1c3RvbVN3aW1sYW5lVjJTdHlsZUxpc3RcIjpbXSxcIkdyaWRsaW5lUGFuZWxTdHlsZVwiOntcIiRpZFwiOlwiMTgyXCIsXCJHcmlkbGluZVN0eWxlXCI6e1wiJGlkXCI6XCIxODNcIixcIkxpbmVDb2xvclwiOntcIiRpZFwiOlwiMTg0XCIsXCIkdHlwZVwiOlwiTkxSRS5Db21tb24uRG9tLlNvbGlkQ29sb3JCcnVzaCwgTkxSRS5Db21tb25cIixcIkNvbG9yXCI6e1wiJGlkXCI6XCIxODVcIixcIkFcIjozOCxcIlJcIjo5MSxcIkdcIjoxNTUsXCJCXCI6MjEzfX0sXCJMaW5lV2VpZ2h0XCI6MS4wLFwiTGluZVR5cGVcIjowfSxcIklzVmlzaWJsZVwiOnRydWV9LFwiQWN0aXZpdHlMaW5lUGFuZWxTdHlsZVwiOntcIiRpZFwiOlwiMTg2XCIsXCJBY3Rpdml0eUxpbmVTdHlsZVwiOntcIiRpZFwiOlwiMTg3XCIsXCJMaW5lQ29sb3JcIjp7XCIkaWRcIjpcIjE4OFwiLFwiJHR5cGVcIjpcIk5MUkUuQ29tbW9uLkRvbS5Tb2xpZENvbG9yQnJ1c2gsIE5MUkUuQ29tbW9uXCIsXCJDb2xvclwiOntcIiRpZFwiOlwiMTg5XCIsXCJBXCI6MzgsXCJSXCI6NjgsXCJHXCI6MTE0LFwiQlwiOjE5Nn19LFwiTGluZVdlaWdodFwiOjEuMCxcIkxpbmVUeXBlXCI6MH0sXCJJc1Zpc2libGVcIjp0cnVlfX0sXCJTY2FsZVwiOntcIiRpZFwiOlwiMTkwXCIsXCJTdGFydERhdGVcIjpcIjAwMDEtMDEtMDFUMDA6MDA6MDBcIixcIkVuZERhdGVcIjpcIjAwMDEtMDEtMDFUMDA6MDA6MDBcIixcIkZvcm1hdFwiOlwid1wiLFwiVHlwZVwiOjEsXCJBdXRvRGF0ZVJhbmdlXCI6dHJ1ZSxcIldvcmtpbmdEYXlzXCI6MzEsXCJUb2RheU1hcmtlclRleHRcIjpcIlRvZGF5XCIsXCJBdXRvU2NhbGVUeXBlXCI6dHJ1ZX0sXCJTY2FsZVYyXCI6e1wiJGlkXCI6XCIxOTFcIixcIlN0YXJ0RGF0ZVwiOlwiMDAwMS0wMS0wMVQwMDowMDowMFwiLFwiRW5kRGF0ZVwiOlwiMDAwMS0wMS0wMVQwMDowMDowMFwiLFwiQXV0b0RhdGVSYW5nZVwiOnRydWUsXCJXb3JraW5nRGF5c1wiOjMxLFwiVG9kYXlNYXJrZXJUZXh0XCI6XCJUb2RheVwiLFwiQXV0b1NjYWxlVHlwZVwiOnRydWUsXCJUaW1lYmFuZFNjYWxlc1wiOntcIiRpZFwiOlwiMTkyXCIsXCJUb3BTY2FsZUxheWVyXCI6e1wiJGlkXCI6XCIxOTNcIixcIkZvcm1hdFwiOlwid1wiLFwiVHlwZVwiOjF9LFwiTWlkZGxlU2NhbGVMYXllclwiOntcIiRpZFwiOlwiMTk0XCIsXCJGb3JtYXRcIjpudWxsLFwiVHlwZVwiOjB9LFwiQm90dG9tU2NhbGVMYXllclwiOntcIiRpZFwiOlwiMTk1XCIsXCJGb3JtYXRcIjpudWxsLFwiVHlwZVwiOjB9fX0sXCJNaWxlc3RvbmVzXCI6W10sXCJUYXNrc1wiOltdLFwiU3dpbWxhbmVzXCI6W10sXCJTd2ltbGFuZXNWMlwiOltdLFwiU2V0dGluZ3NcIjp7XCIkaWRcIjpcIjE5NlwiLFwiSW1wYU9wdGlvbnNcIjp7XCIkaWRcIjpcIjE5N1wiLFwiTGVmdFRvUmlnaHRcIjpmYWxzZSxcIlBheWxvYWRPcHRpb25zXCI6Mn19LFwiVGltZUNvbmZpZ3VyYXRpb25cIjp7XCIkaWRcIjpcIjE5OFwiLFwiVXNlVGltZVwiOmZhbHNlLFwiV29ya0RheVN0YXJ0XCI6XCIwMDowMDowMFwiLFwiV29ya0RheUVuZFwiOlwiMjM6NTk6MDBcIn19IiwiUmVjZW50Q29sb3JzQ29sbGVjdGlvbiI6IltcIiNGRkVFRTYwMFwiLFwiI0ZGRUExNjFFXCIsXCIjRkYyRjM2OTlcIixcIiNGRkJDMDBCNFwiLFwiI0ZGMUFBQTQyXCIsXCIjRkY3MzczNzNcIixcIiNGRjAyQjJFRVwiLFwiI0ZGRjc5NjQ2XCJdIn0sIlNldHRpbmdzIjp7IiRpZCI6IjUxNSIsIkltcGFPcHRpb25zIjp7IiRpZCI6IjUxNiIsIkxlZnRUb1JpZ2h0IjpmYWxzZSwiUGF5bG9hZE9wdGlvbnMiOjJ9LCJVc2VDb21wcmVzc2lvbiI6ZmFsc2UsIkNvbXByZXNpb25QZXJjZW50YWdlIjo1MC4wLCJJbmFjdGl2ZUludGVydmFsV2lkdGhUaHJlc2hvbGQiOjMwLjAsIkluYWN0aXZlSW50ZXJ2YWxXaWR0aCI6MS4wLCJTcGxpdFRhc2tzIjpmYWxzZSwiVXNlQ2x1c3RlciI6ZmFsc2UsIkVwc2lsb24iOjUuMCwiTWluUG9pbnRzVG9Gb3JtQUNsdXN0ZXIiOjIsIkdlbmVyYXRlSW52aXNpYmxlU2hhcGVzIjpmYWxzZSwiU21hcnRUaW1lbGluZVRhc2tQZXJjZW50YWdlRml0IjpmYWxzZX0sIklzTmV3IjpmYWxzZSwiSW1wb3J0VHlwZSI6MCwiRmlsZVBhdGgiOm51bGwsIlRpbWVDb25maWd1cmF0aW9uIjp7IiRpZCI6IjUxNyIsIlVzZVRpbWUiOmZhbHNlLCJXb3JrRGF5U3RhcnQiOiIwMDowMDowMCIsIldvcmtEYXlFbmQiOiIyMzo1OTowMCJ9LCJMYXN0VXNlZFRlbXBsYXRlSWQiOiI3MzU1YjYzMy1hYzY2LTQ1MjgtOGI0ZC0yOTlmYWVkYzllZTkiLCJGaXJzdFdlZWtPZlllYXIiOjAsIlBsYWNlTWlsZXN0b25lQXRUaGVCZWdpbm5pbmdPZlRoZURheSI6ZmFsc2V9"/>
  <p:tag name="__MASTER" val="__part_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Статья Infrared Spectra of the CH3NH3PbI3 Hybrid Perovskite: Signatures of Phase Transitions and of Organic Cation Dynamics&#10;Kirill N. Boldyrev, Vasilisa E. Anikeeva, Olga I. Semenova, Marina N. Popova&#10;J. Phys. Chem. C 2020, 124, 42, 23307–23316 &#10;"/>
  <p:tag name="OTLDATE" val="2020-11-03T23:59:00.0000000"/>
  <p:tag name="OTLPOSITIONONTASK" val="None"/>
  <p:tag name="OTLRELATEDTASKID" val="00000000-0000-0000-0000-000000000000"/>
  <p:tag name="OTLMARKERSHAPE" val="OTL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Программа «Научный фонд Национального исследовательского университета «Высшая школа экономики» (НИУ ВШЭ)» в 2020 – 2021 г. (№ 21-04-016)&#10;"/>
  <p:tag name="OTLDATE" val="2021-01-13T23:59:00.0000000"/>
  <p:tag name="OTLPOSITIONONTASK" val="None"/>
  <p:tag name="OTLRELATEDTASKID" val="00000000-0000-0000-0000-000000000000"/>
  <p:tag name="OTLMARKERSHAPE" val="OTL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Защита проекта для УМНИКа"/>
  <p:tag name="OTLDATE" val="2022-01-03T23:59:00.0000000"/>
  <p:tag name="OTLPOSITIONONTASK" val="None"/>
  <p:tag name="OTLRELATEDTASKID" val="00000000-0000-0000-0000-000000000000"/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TIMEBANDSCALETYPE" val="Months"/>
  <p:tag name="OTLTIMEBANDSCALEFORMAT" val="MMM"/>
  <p:tag name="OTLTIMEBANDSHAPETYPE" val="RectangleTimeband"/>
  <p:tag name="OTLTIMEBANDSHAPEHEIGHT" val="30"/>
  <p:tag name="OTLTIMEBANDSHAPEPADDINGLEFT" val="0"/>
  <p:tag name="OTLTIMEBANDTHREEDEFFECTS" val="Gel"/>
  <p:tag name="OTLTIMEBANDAUTODATERANGE" val="True"/>
  <p:tag name="OTLTIMEBANDWORKINGDAYS" val="Standard"/>
  <p:tag name="OTLTIMEBANDELAPSEDTIMEEXTENSION" val="False"/>
  <p:tag name="OTLTIMEBANDUSETIME" val="False"/>
  <p:tag name="OTLTIMEBANDTIMECONFIGWORKDAYSTART" val="00:00:00"/>
  <p:tag name="OTLTIMEBANDTIMECONFIGWORKDAYEND" val="23:59:00"/>
  <p:tag name="OTLTIMEBANDAPPENDYEARONYEARCHANGE" val="True"/>
  <p:tag name="OTLTIMEBANDSCALEMARKING" val="None"/>
  <p:tag name="OTLRIGHTENDCAPSMARGINRIGHT" val="25"/>
  <p:tag name="OTLLEFTENDCAPSMARGINLEFT" val="25"/>
  <p:tag name="OTLTIMEBANDFYSTARTMONTH" val="January"/>
  <p:tag name="OTLTIMEBANDSHOWFYLABEL" val="True"/>
  <p:tag name="OTLTIMEBANDUSESTARTINGOFTHEYEARFORFYNUMBERING" val="True"/>
  <p:tag name="OTLTIMEBANDRESERVEDLEFTAREAWIDTH" val="0"/>
  <p:tag name="OTLTIMEBANDRESERVEDLEFTAREAISSET" val="False"/>
  <p:tag name="OTLTIMEBANDCULTUREINFO" val="ru"/>
  <p:tag name="OTLTIMEBANDSTARTDATE" val="2020-11-03T23:59:00.0000000"/>
  <p:tag name="OTLTIMEBANDENDDATE" val="2022-06-30T23:59:00.0000000"/>
  <p:tag name="OTLTIMEBANDQUICKPOSITION" val="Custom"/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ELAPSEDSTYLE" val="Thin"/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TODAYPOSITION" val="Below"/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EPARATOR" val="/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1-02-01T00:00:00.0000000Z"/>
  <p:tag name="OTLENDDATE" val="2021-02-28T23:59:00.0000000Z"/>
  <p:tag name="OTLDURATIONFORMAT" val="day"/>
  <p:tag name="OTLSHAPETHICKNESSTYPE" val="Regular"/>
  <p:tag name="OTLSPACING" val="10"/>
  <p:tag name="OTLDATEFORMATSTRING" val="d MMM"/>
  <p:tag name="OTLDATEFORMATUSEUS" val="False"/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EPARATOR" val="/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0-12-01T00:00:00.0000000Z"/>
  <p:tag name="OTLENDDATE" val="2021-03-31T23:59:00.0000000Z"/>
  <p:tag name="OTLDURATIONFORMAT" val="day"/>
  <p:tag name="OTLSHAPETHICKNESSTYPE" val="Regular"/>
  <p:tag name="OTLSPACING" val="10"/>
  <p:tag name="OTLDATEFORMATSTRING" val="d MMM"/>
  <p:tag name="OTLDATEFORMATUSEUS" val="False"/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EPARATOR" val="/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1-03-01T00:00:00.0000000Z"/>
  <p:tag name="OTLENDDATE" val="2021-07-31T23:59:00.0000000Z"/>
  <p:tag name="OTLDURATIONFORMAT" val="day"/>
  <p:tag name="OTLSHAPETHICKNESSTYPE" val="Regular"/>
  <p:tag name="OTLSPACING" val="10"/>
  <p:tag name="OTLDATEFORMATSTRING" val="d MMM"/>
  <p:tag name="OTLDATEFORMATUSEUS" val="False"/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EPARATOR" val="/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1-05-01T00:00:00.0000000Z"/>
  <p:tag name="OTLENDDATE" val="2021-11-30T23:59:00.0000000Z"/>
  <p:tag name="OTLDURATIONFORMAT" val="day"/>
  <p:tag name="OTLSHAPETHICKNESSTYPE" val="Regular"/>
  <p:tag name="OTLSPACING" val="10"/>
  <p:tag name="OTLDATEFORMATDATEISVISIBLE" val="True"/>
  <p:tag name="OTLDATEFORMATSTRING" val="d MMM"/>
  <p:tag name="OTLDATEFORMATUSEUS" val="False"/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EPARATOR" val="/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1-09-01T00:00:00.0000000Z"/>
  <p:tag name="OTLENDDATE" val="2021-10-31T23:59:00.0000000Z"/>
  <p:tag name="OTLDURATIONFORMAT" val="day"/>
  <p:tag name="OTLSHAPETHICKNESSTYPE" val="Regular"/>
  <p:tag name="OTLSPACING" val="10"/>
  <p:tag name="OTLDATEFORMATSTRING" val="d MMM"/>
  <p:tag name="OTLDATEFORMATUSEUS" val="False"/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EPARATOR" val="/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1-07-01T00:00:00.0000000Z"/>
  <p:tag name="OTLENDDATE" val="2021-10-31T23:59:00.0000000Z"/>
  <p:tag name="OTLDURATIONFORMAT" val="day"/>
  <p:tag name="OTLSHAPETHICKNESSTYPE" val="Regular"/>
  <p:tag name="OTLSPACING" val="10"/>
  <p:tag name="OTLDATEFORMATSTRING" val="d MMM"/>
  <p:tag name="OTLDATEFORMATUSEUS" val="False"/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EPARATOR" val="/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ENDDATE" val="2022-06-30T23:59:00.0000000Z"/>
  <p:tag name="OTLDURATIONFORMAT" val="day"/>
  <p:tag name="OTLSHAPETHICKNESSTYPE" val="Regular"/>
  <p:tag name="OTLDATEFORMATSTRING" val="d MMM"/>
  <p:tag name="OTLDATEFORMATUSEUS" val="False"/>
  <p:tag name="OTLSTARTDATE" val="2021-11-30T00:00:00.0000000Z"/>
  <p:tag name="OTLMARKERSHAPE" val="OTL"/>
  <p:tag name="OTLSPACING" val="1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7EDF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1612</TotalTime>
  <Words>1419</Words>
  <Application>Microsoft Office PowerPoint</Application>
  <PresentationFormat>Произвольный</PresentationFormat>
  <Paragraphs>320</Paragraphs>
  <Slides>19</Slides>
  <Notes>15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Tahoma</vt:lpstr>
      <vt:lpstr>Office Theme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Конкурентные преимущества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 Андреева</dc:creator>
  <cp:lastModifiedBy>Vasilisa Anikeeva</cp:lastModifiedBy>
  <cp:revision>87</cp:revision>
  <dcterms:created xsi:type="dcterms:W3CDTF">2021-04-08T11:32:16Z</dcterms:created>
  <dcterms:modified xsi:type="dcterms:W3CDTF">2021-11-12T07:12:25Z</dcterms:modified>
</cp:coreProperties>
</file>